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6.jpg"/><Relationship Id="rId50" Type="http://schemas.openxmlformats.org/officeDocument/2006/relationships/image" Target="../media/image49.jpg"/><Relationship Id="rId55" Type="http://schemas.openxmlformats.org/officeDocument/2006/relationships/image" Target="../media/image54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5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4.jpg"/><Relationship Id="rId53" Type="http://schemas.openxmlformats.org/officeDocument/2006/relationships/image" Target="../media/image52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8.jp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31" Type="http://schemas.openxmlformats.org/officeDocument/2006/relationships/image" Target="../media/image30.png"/><Relationship Id="rId44" Type="http://schemas.openxmlformats.org/officeDocument/2006/relationships/image" Target="../media/image43.jpg"/><Relationship Id="rId52" Type="http://schemas.openxmlformats.org/officeDocument/2006/relationships/image" Target="../media/image51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42.jpg"/><Relationship Id="rId48" Type="http://schemas.openxmlformats.org/officeDocument/2006/relationships/image" Target="../media/image47.jpg"/><Relationship Id="rId56" Type="http://schemas.openxmlformats.org/officeDocument/2006/relationships/image" Target="../media/image55.png"/><Relationship Id="rId8" Type="http://schemas.openxmlformats.org/officeDocument/2006/relationships/image" Target="../media/image7.jpg"/><Relationship Id="rId51" Type="http://schemas.openxmlformats.org/officeDocument/2006/relationships/image" Target="../media/image50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21" Type="http://schemas.openxmlformats.org/officeDocument/2006/relationships/image" Target="../media/image2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5.jpg"/><Relationship Id="rId50" Type="http://schemas.openxmlformats.org/officeDocument/2006/relationships/image" Target="../media/image48.jpg"/><Relationship Id="rId55" Type="http://schemas.openxmlformats.org/officeDocument/2006/relationships/image" Target="../media/image55.png"/><Relationship Id="rId7" Type="http://schemas.openxmlformats.org/officeDocument/2006/relationships/image" Target="../media/image58.jpg"/><Relationship Id="rId12" Type="http://schemas.openxmlformats.org/officeDocument/2006/relationships/image" Target="../media/image60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4.jp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3.jpg"/><Relationship Id="rId53" Type="http://schemas.openxmlformats.org/officeDocument/2006/relationships/image" Target="../media/image51.jpg"/><Relationship Id="rId5" Type="http://schemas.openxmlformats.org/officeDocument/2006/relationships/image" Target="../media/image57.png"/><Relationship Id="rId15" Type="http://schemas.openxmlformats.org/officeDocument/2006/relationships/image" Target="../media/image14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7.jp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31" Type="http://schemas.openxmlformats.org/officeDocument/2006/relationships/image" Target="../media/image30.png"/><Relationship Id="rId44" Type="http://schemas.openxmlformats.org/officeDocument/2006/relationships/image" Target="../media/image62.png"/><Relationship Id="rId52" Type="http://schemas.openxmlformats.org/officeDocument/2006/relationships/image" Target="../media/image50.png"/><Relationship Id="rId4" Type="http://schemas.openxmlformats.org/officeDocument/2006/relationships/image" Target="../media/image56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61.png"/><Relationship Id="rId48" Type="http://schemas.openxmlformats.org/officeDocument/2006/relationships/image" Target="../media/image46.jpg"/><Relationship Id="rId56" Type="http://schemas.openxmlformats.org/officeDocument/2006/relationships/image" Target="../media/image63.png"/><Relationship Id="rId8" Type="http://schemas.openxmlformats.org/officeDocument/2006/relationships/image" Target="../media/image59.jpg"/><Relationship Id="rId51" Type="http://schemas.openxmlformats.org/officeDocument/2006/relationships/image" Target="../media/image49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5.jpg"/><Relationship Id="rId18" Type="http://schemas.openxmlformats.org/officeDocument/2006/relationships/image" Target="../media/image68.jpg"/><Relationship Id="rId26" Type="http://schemas.openxmlformats.org/officeDocument/2006/relationships/image" Target="../media/image25.png"/><Relationship Id="rId39" Type="http://schemas.openxmlformats.org/officeDocument/2006/relationships/image" Target="../media/image38.jpg"/><Relationship Id="rId3" Type="http://schemas.openxmlformats.org/officeDocument/2006/relationships/image" Target="../media/image2.png"/><Relationship Id="rId21" Type="http://schemas.openxmlformats.org/officeDocument/2006/relationships/image" Target="../media/image70.jpg"/><Relationship Id="rId34" Type="http://schemas.openxmlformats.org/officeDocument/2006/relationships/image" Target="../media/image33.jpg"/><Relationship Id="rId42" Type="http://schemas.openxmlformats.org/officeDocument/2006/relationships/image" Target="../media/image41.jpg"/><Relationship Id="rId47" Type="http://schemas.openxmlformats.org/officeDocument/2006/relationships/image" Target="../media/image47.jpg"/><Relationship Id="rId50" Type="http://schemas.openxmlformats.org/officeDocument/2006/relationships/image" Target="../media/image50.png"/><Relationship Id="rId7" Type="http://schemas.openxmlformats.org/officeDocument/2006/relationships/image" Target="../media/image58.jpg"/><Relationship Id="rId12" Type="http://schemas.openxmlformats.org/officeDocument/2006/relationships/image" Target="../media/image64.jpg"/><Relationship Id="rId17" Type="http://schemas.openxmlformats.org/officeDocument/2006/relationships/image" Target="../media/image16.png"/><Relationship Id="rId25" Type="http://schemas.openxmlformats.org/officeDocument/2006/relationships/image" Target="../media/image24.jpg"/><Relationship Id="rId33" Type="http://schemas.openxmlformats.org/officeDocument/2006/relationships/image" Target="../media/image32.jpg"/><Relationship Id="rId38" Type="http://schemas.openxmlformats.org/officeDocument/2006/relationships/image" Target="../media/image37.png"/><Relationship Id="rId46" Type="http://schemas.openxmlformats.org/officeDocument/2006/relationships/image" Target="../media/image46.jpg"/><Relationship Id="rId2" Type="http://schemas.openxmlformats.org/officeDocument/2006/relationships/image" Target="../media/image1.png"/><Relationship Id="rId16" Type="http://schemas.openxmlformats.org/officeDocument/2006/relationships/image" Target="../media/image67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g"/><Relationship Id="rId32" Type="http://schemas.openxmlformats.org/officeDocument/2006/relationships/image" Target="../media/image31.png"/><Relationship Id="rId37" Type="http://schemas.openxmlformats.org/officeDocument/2006/relationships/image" Target="../media/image36.jpg"/><Relationship Id="rId40" Type="http://schemas.openxmlformats.org/officeDocument/2006/relationships/image" Target="../media/image39.jpg"/><Relationship Id="rId45" Type="http://schemas.openxmlformats.org/officeDocument/2006/relationships/image" Target="../media/image45.jpg"/><Relationship Id="rId53" Type="http://schemas.openxmlformats.org/officeDocument/2006/relationships/image" Target="../media/image62.png"/><Relationship Id="rId5" Type="http://schemas.openxmlformats.org/officeDocument/2006/relationships/image" Target="../media/image57.png"/><Relationship Id="rId15" Type="http://schemas.openxmlformats.org/officeDocument/2006/relationships/image" Target="../media/image66.jpg"/><Relationship Id="rId23" Type="http://schemas.openxmlformats.org/officeDocument/2006/relationships/image" Target="../media/image22.png"/><Relationship Id="rId28" Type="http://schemas.openxmlformats.org/officeDocument/2006/relationships/image" Target="../media/image27.jpg"/><Relationship Id="rId36" Type="http://schemas.openxmlformats.org/officeDocument/2006/relationships/image" Target="../media/image35.jpg"/><Relationship Id="rId49" Type="http://schemas.openxmlformats.org/officeDocument/2006/relationships/image" Target="../media/image49.jpg"/><Relationship Id="rId10" Type="http://schemas.openxmlformats.org/officeDocument/2006/relationships/image" Target="../media/image9.png"/><Relationship Id="rId19" Type="http://schemas.openxmlformats.org/officeDocument/2006/relationships/image" Target="../media/image69.jpg"/><Relationship Id="rId31" Type="http://schemas.openxmlformats.org/officeDocument/2006/relationships/image" Target="../media/image30.png"/><Relationship Id="rId44" Type="http://schemas.openxmlformats.org/officeDocument/2006/relationships/image" Target="../media/image44.jpg"/><Relationship Id="rId52" Type="http://schemas.openxmlformats.org/officeDocument/2006/relationships/image" Target="../media/image52.png"/><Relationship Id="rId4" Type="http://schemas.openxmlformats.org/officeDocument/2006/relationships/image" Target="../media/image56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g"/><Relationship Id="rId30" Type="http://schemas.openxmlformats.org/officeDocument/2006/relationships/image" Target="../media/image29.jpg"/><Relationship Id="rId35" Type="http://schemas.openxmlformats.org/officeDocument/2006/relationships/image" Target="../media/image34.png"/><Relationship Id="rId43" Type="http://schemas.openxmlformats.org/officeDocument/2006/relationships/image" Target="../media/image43.jpg"/><Relationship Id="rId48" Type="http://schemas.openxmlformats.org/officeDocument/2006/relationships/image" Target="../media/image48.jpg"/><Relationship Id="rId8" Type="http://schemas.openxmlformats.org/officeDocument/2006/relationships/image" Target="../media/image59.jpg"/><Relationship Id="rId51" Type="http://schemas.openxmlformats.org/officeDocument/2006/relationships/image" Target="../media/image5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ject 83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25751" y="2735580"/>
            <a:ext cx="3898391" cy="299465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7691" y="1461516"/>
            <a:ext cx="3480815" cy="519683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99387" y="1914144"/>
            <a:ext cx="812291" cy="12801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73195" y="8727306"/>
            <a:ext cx="86867" cy="19571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620" y="1571330"/>
            <a:ext cx="4790715" cy="756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8875" marR="19856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Lab (4):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4" baseline="3034" dirty="0" smtClean="0">
                <a:solidFill>
                  <a:srgbClr val="5B9AD4"/>
                </a:solidFill>
                <a:latin typeface="Calibri"/>
                <a:cs typeface="Calibri"/>
              </a:rPr>
              <a:t>s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l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at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on</a:t>
            </a:r>
            <a:r>
              <a:rPr sz="2700" spc="14" baseline="303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of 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Pl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2700" spc="4" baseline="3034" dirty="0" smtClean="0">
                <a:solidFill>
                  <a:srgbClr val="5B9AD4"/>
                </a:solidFill>
                <a:latin typeface="Calibri"/>
                <a:cs typeface="Calibri"/>
              </a:rPr>
              <a:t>s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m</a:t>
            </a:r>
            <a:r>
              <a:rPr sz="2700" spc="-4" baseline="30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d D</a:t>
            </a:r>
            <a:r>
              <a:rPr sz="2700" spc="14" baseline="303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2700" spc="0" baseline="3034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12700" indent="434339">
              <a:lnSpc>
                <a:spcPts val="1708"/>
              </a:lnSpc>
              <a:spcBef>
                <a:spcPts val="293"/>
              </a:spcBef>
            </a:pP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s a </a:t>
            </a:r>
            <a:r>
              <a:rPr sz="1400" b="1" spc="4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NA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ou</a:t>
            </a:r>
            <a:r>
              <a:rPr sz="1400" b="1" spc="-4" dirty="0" smtClean="0">
                <a:latin typeface="Calibri"/>
                <a:cs typeface="Calibri"/>
              </a:rPr>
              <a:t>t</a:t>
            </a:r>
            <a:r>
              <a:rPr sz="1400" b="1" spc="4" dirty="0" smtClean="0">
                <a:latin typeface="Calibri"/>
                <a:cs typeface="Calibri"/>
              </a:rPr>
              <a:t>si</a:t>
            </a:r>
            <a:r>
              <a:rPr sz="1400" b="1" spc="-9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he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-9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h</a:t>
            </a:r>
            <a:r>
              <a:rPr sz="1400" b="1" spc="4" dirty="0" smtClean="0">
                <a:latin typeface="Calibri"/>
                <a:cs typeface="Calibri"/>
              </a:rPr>
              <a:t>r</a:t>
            </a:r>
            <a:r>
              <a:rPr sz="1400" b="1" spc="-9" dirty="0" smtClean="0">
                <a:latin typeface="Calibri"/>
                <a:cs typeface="Calibri"/>
              </a:rPr>
              <a:t>o</a:t>
            </a:r>
            <a:r>
              <a:rPr sz="1400" b="1" spc="0" dirty="0" smtClean="0">
                <a:latin typeface="Calibri"/>
                <a:cs typeface="Calibri"/>
              </a:rPr>
              <a:t>mo</a:t>
            </a:r>
            <a:r>
              <a:rPr sz="1400" b="1" spc="-4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ome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NA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mo</a:t>
            </a:r>
            <a:r>
              <a:rPr sz="1400" b="1" spc="-9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ec</a:t>
            </a:r>
            <a:r>
              <a:rPr sz="1400" b="1" spc="-9" dirty="0" smtClean="0">
                <a:latin typeface="Calibri"/>
                <a:cs typeface="Calibri"/>
              </a:rPr>
              <a:t>u</a:t>
            </a:r>
            <a:r>
              <a:rPr sz="1400" b="1" spc="4" dirty="0" smtClean="0">
                <a:latin typeface="Calibri"/>
                <a:cs typeface="Calibri"/>
              </a:rPr>
              <a:t>l</a:t>
            </a:r>
            <a:r>
              <a:rPr sz="1400" b="1" spc="0" dirty="0" smtClean="0">
                <a:latin typeface="Calibri"/>
                <a:cs typeface="Calibri"/>
              </a:rPr>
              <a:t>es</a:t>
            </a:r>
            <a:r>
              <a:rPr sz="1400" b="1" spc="-1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h</a:t>
            </a:r>
            <a:r>
              <a:rPr sz="1400" b="1" spc="-9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t h</a:t>
            </a:r>
            <a:r>
              <a:rPr sz="1400" b="1" spc="-9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s 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708"/>
              </a:lnSpc>
              <a:spcBef>
                <a:spcPts val="138"/>
              </a:spcBef>
            </a:pP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he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-9" dirty="0" smtClean="0">
                <a:latin typeface="Calibri"/>
                <a:cs typeface="Calibri"/>
              </a:rPr>
              <a:t>a</a:t>
            </a:r>
            <a:r>
              <a:rPr sz="1400" b="1" spc="0" dirty="0" smtClean="0">
                <a:latin typeface="Calibri"/>
                <a:cs typeface="Calibri"/>
              </a:rPr>
              <a:t>b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-9" dirty="0" smtClean="0">
                <a:latin typeface="Calibri"/>
                <a:cs typeface="Calibri"/>
              </a:rPr>
              <a:t>l</a:t>
            </a:r>
            <a:r>
              <a:rPr sz="1400" b="1" spc="4" dirty="0" smtClean="0">
                <a:latin typeface="Calibri"/>
                <a:cs typeface="Calibri"/>
              </a:rPr>
              <a:t>it</a:t>
            </a:r>
            <a:r>
              <a:rPr sz="1400" b="1" spc="0" dirty="0" smtClean="0">
                <a:latin typeface="Calibri"/>
                <a:cs typeface="Calibri"/>
              </a:rPr>
              <a:t>y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9" dirty="0" smtClean="0">
                <a:latin typeface="Calibri"/>
                <a:cs typeface="Calibri"/>
              </a:rPr>
              <a:t>p</a:t>
            </a:r>
            <a:r>
              <a:rPr sz="1400" b="1" spc="4" dirty="0" smtClean="0">
                <a:latin typeface="Calibri"/>
                <a:cs typeface="Calibri"/>
              </a:rPr>
              <a:t>li</a:t>
            </a:r>
            <a:r>
              <a:rPr sz="1400" b="1" spc="0" dirty="0" smtClean="0">
                <a:latin typeface="Calibri"/>
                <a:cs typeface="Calibri"/>
              </a:rPr>
              <a:t>c</a:t>
            </a:r>
            <a:r>
              <a:rPr sz="1400" b="1" spc="-9" dirty="0" smtClean="0">
                <a:latin typeface="Calibri"/>
                <a:cs typeface="Calibri"/>
              </a:rPr>
              <a:t>a</a:t>
            </a:r>
            <a:r>
              <a:rPr sz="1400" b="1" spc="-4" dirty="0" smtClean="0">
                <a:latin typeface="Calibri"/>
                <a:cs typeface="Calibri"/>
              </a:rPr>
              <a:t>t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i</a:t>
            </a:r>
            <a:r>
              <a:rPr sz="1400" b="1" spc="0" dirty="0" smtClean="0">
                <a:latin typeface="Calibri"/>
                <a:cs typeface="Calibri"/>
              </a:rPr>
              <a:t>nd</a:t>
            </a:r>
            <a:r>
              <a:rPr sz="1400" b="1" spc="-9" dirty="0" smtClean="0">
                <a:latin typeface="Calibri"/>
                <a:cs typeface="Calibri"/>
              </a:rPr>
              <a:t>e</a:t>
            </a:r>
            <a:r>
              <a:rPr sz="1400" b="1" spc="0" dirty="0" smtClean="0">
                <a:latin typeface="Calibri"/>
                <a:cs typeface="Calibri"/>
              </a:rPr>
              <a:t>pe</a:t>
            </a:r>
            <a:r>
              <a:rPr sz="1400" b="1" spc="-9" dirty="0" smtClean="0">
                <a:latin typeface="Calibri"/>
                <a:cs typeface="Calibri"/>
              </a:rPr>
              <a:t>n</a:t>
            </a:r>
            <a:r>
              <a:rPr sz="1400" b="1" spc="0" dirty="0" smtClean="0">
                <a:latin typeface="Calibri"/>
                <a:cs typeface="Calibri"/>
              </a:rPr>
              <a:t>de</a:t>
            </a:r>
            <a:r>
              <a:rPr sz="1400" b="1" spc="-9" dirty="0" smtClean="0">
                <a:latin typeface="Calibri"/>
                <a:cs typeface="Calibri"/>
              </a:rPr>
              <a:t>n</a:t>
            </a:r>
            <a:r>
              <a:rPr sz="1400" b="1" spc="4" dirty="0" smtClean="0">
                <a:latin typeface="Calibri"/>
                <a:cs typeface="Calibri"/>
              </a:rPr>
              <a:t>tl</a:t>
            </a:r>
            <a:r>
              <a:rPr sz="1400" b="1" spc="0" dirty="0" smtClean="0">
                <a:latin typeface="Calibri"/>
                <a:cs typeface="Calibri"/>
              </a:rPr>
              <a:t>y</a:t>
            </a:r>
            <a:r>
              <a:rPr sz="1400" b="1" spc="-9" dirty="0" smtClean="0">
                <a:latin typeface="Calibri"/>
                <a:cs typeface="Calibri"/>
              </a:rPr>
              <a:t> </a:t>
            </a:r>
            <a:r>
              <a:rPr sz="1400" b="1" spc="0" dirty="0" smtClean="0">
                <a:latin typeface="Calibri"/>
                <a:cs typeface="Calibri"/>
              </a:rPr>
              <a:t>of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-9" dirty="0" smtClean="0">
                <a:latin typeface="Calibri"/>
                <a:cs typeface="Calibri"/>
              </a:rPr>
              <a:t>c</a:t>
            </a:r>
            <a:r>
              <a:rPr sz="1400" b="1" spc="0" dirty="0" smtClean="0">
                <a:latin typeface="Calibri"/>
                <a:cs typeface="Calibri"/>
              </a:rPr>
              <a:t>h</a:t>
            </a:r>
            <a:r>
              <a:rPr sz="1400" b="1" spc="4" dirty="0" smtClean="0">
                <a:latin typeface="Calibri"/>
                <a:cs typeface="Calibri"/>
              </a:rPr>
              <a:t>r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4" dirty="0" smtClean="0">
                <a:latin typeface="Calibri"/>
                <a:cs typeface="Calibri"/>
              </a:rPr>
              <a:t>m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4" dirty="0" smtClean="0">
                <a:latin typeface="Calibri"/>
                <a:cs typeface="Calibri"/>
              </a:rPr>
              <a:t>s</a:t>
            </a:r>
            <a:r>
              <a:rPr sz="1400" b="1" spc="0" dirty="0" smtClean="0">
                <a:latin typeface="Calibri"/>
                <a:cs typeface="Calibri"/>
              </a:rPr>
              <a:t>o</a:t>
            </a:r>
            <a:r>
              <a:rPr sz="1400" b="1" spc="-14" dirty="0" smtClean="0">
                <a:latin typeface="Calibri"/>
                <a:cs typeface="Calibri"/>
              </a:rPr>
              <a:t>m</a:t>
            </a:r>
            <a:r>
              <a:rPr sz="1400" b="1" spc="0" dirty="0" smtClean="0">
                <a:latin typeface="Calibri"/>
                <a:cs typeface="Calibri"/>
              </a:rPr>
              <a:t>e</a:t>
            </a:r>
            <a:r>
              <a:rPr sz="1400" b="1" spc="-4" dirty="0" smtClean="0">
                <a:latin typeface="Calibri"/>
                <a:cs typeface="Calibri"/>
              </a:rPr>
              <a:t> </a:t>
            </a:r>
            <a:r>
              <a:rPr sz="1400" b="1" spc="4" dirty="0" smtClean="0">
                <a:latin typeface="Calibri"/>
                <a:cs typeface="Calibri"/>
              </a:rPr>
              <a:t>D</a:t>
            </a:r>
            <a:r>
              <a:rPr sz="1400" b="1" spc="0" dirty="0" smtClean="0">
                <a:latin typeface="Calibri"/>
                <a:cs typeface="Calibri"/>
              </a:rPr>
              <a:t>NA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0256" y="5868629"/>
            <a:ext cx="351421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The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ar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1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s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v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l w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y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s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is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p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as</a:t>
            </a:r>
            <a:r>
              <a:rPr sz="2100" b="1" spc="-14" baseline="1950" dirty="0" smtClean="0">
                <a:solidFill>
                  <a:srgbClr val="00AF4F"/>
                </a:solidFill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d</a:t>
            </a:r>
            <a:r>
              <a:rPr sz="2100" b="1" spc="-1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2100" b="1" spc="2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1800" spc="0" baseline="2415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1656" y="5877294"/>
            <a:ext cx="11821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0256" y="6096848"/>
            <a:ext cx="172620" cy="779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1</a:t>
            </a:r>
            <a:r>
              <a:rPr sz="1800" b="1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"/>
              </a:spcBef>
            </a:pPr>
            <a:r>
              <a:rPr sz="1200" b="1" spc="4" dirty="0" smtClean="0">
                <a:latin typeface="Calibri"/>
                <a:cs typeface="Calibri"/>
              </a:rPr>
              <a:t>2</a:t>
            </a:r>
            <a:r>
              <a:rPr sz="1200" b="1" spc="0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05"/>
              </a:spcBef>
            </a:pPr>
            <a:r>
              <a:rPr sz="1200" b="1" spc="4" dirty="0" smtClean="0">
                <a:latin typeface="Calibri"/>
                <a:cs typeface="Calibri"/>
              </a:rPr>
              <a:t>3</a:t>
            </a:r>
            <a:r>
              <a:rPr sz="1200" b="1" spc="0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20"/>
              </a:spcBef>
            </a:pPr>
            <a:r>
              <a:rPr sz="1200" b="1" spc="4" dirty="0" smtClean="0">
                <a:latin typeface="Calibri"/>
                <a:cs typeface="Calibri"/>
              </a:rPr>
              <a:t>4</a:t>
            </a:r>
            <a:r>
              <a:rPr sz="1200" b="1" spc="0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8856" y="6096848"/>
            <a:ext cx="4345719" cy="11805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Al</a:t>
            </a:r>
            <a:r>
              <a:rPr sz="1800" b="1" spc="0" baseline="2275" dirty="0" smtClean="0">
                <a:latin typeface="Calibri"/>
                <a:cs typeface="Calibri"/>
              </a:rPr>
              <a:t>k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i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e </a:t>
            </a:r>
            <a:r>
              <a:rPr sz="1800" b="1" spc="4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y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-4" baseline="2275" dirty="0" smtClean="0">
                <a:latin typeface="Calibri"/>
                <a:cs typeface="Calibri"/>
              </a:rPr>
              <a:t> me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0" baseline="2275" dirty="0" smtClean="0">
                <a:latin typeface="Calibri"/>
                <a:cs typeface="Calibri"/>
              </a:rPr>
              <a:t>od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53"/>
              </a:spcBef>
            </a:pPr>
            <a:r>
              <a:rPr sz="1200" b="1" spc="0" dirty="0" smtClean="0">
                <a:latin typeface="Calibri"/>
                <a:cs typeface="Calibri"/>
              </a:rPr>
              <a:t>Bo</a:t>
            </a:r>
            <a:r>
              <a:rPr sz="1200" b="1" spc="4" dirty="0" smtClean="0">
                <a:latin typeface="Calibri"/>
                <a:cs typeface="Calibri"/>
              </a:rPr>
              <a:t>il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g </a:t>
            </a:r>
            <a:r>
              <a:rPr sz="1200" b="1" spc="4" dirty="0" smtClean="0">
                <a:latin typeface="Calibri"/>
                <a:cs typeface="Calibri"/>
              </a:rPr>
              <a:t>l</a:t>
            </a:r>
            <a:r>
              <a:rPr sz="1200" b="1" spc="-4" dirty="0" smtClean="0">
                <a:latin typeface="Calibri"/>
                <a:cs typeface="Calibri"/>
              </a:rPr>
              <a:t>y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me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0" dirty="0" smtClean="0">
                <a:latin typeface="Calibri"/>
                <a:cs typeface="Calibri"/>
              </a:rPr>
              <a:t>od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05"/>
              </a:spcBef>
            </a:pPr>
            <a:r>
              <a:rPr sz="1200" b="1" spc="0" dirty="0" smtClean="0">
                <a:latin typeface="Calibri"/>
                <a:cs typeface="Calibri"/>
              </a:rPr>
              <a:t>P</a:t>
            </a:r>
            <a:r>
              <a:rPr sz="1200" b="1" spc="4" dirty="0" smtClean="0">
                <a:latin typeface="Calibri"/>
                <a:cs typeface="Calibri"/>
              </a:rPr>
              <a:t>h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ol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me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-9" dirty="0" smtClean="0">
                <a:latin typeface="Calibri"/>
                <a:cs typeface="Calibri"/>
              </a:rPr>
              <a:t>o</a:t>
            </a:r>
            <a:r>
              <a:rPr sz="1200" b="1" spc="0" dirty="0" smtClean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20"/>
              </a:spcBef>
            </a:pP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4" dirty="0" smtClean="0">
                <a:latin typeface="Calibri"/>
                <a:cs typeface="Calibri"/>
              </a:rPr>
              <a:t>diu</a:t>
            </a:r>
            <a:r>
              <a:rPr sz="1200" b="1" spc="0" dirty="0" smtClean="0">
                <a:latin typeface="Calibri"/>
                <a:cs typeface="Calibri"/>
              </a:rPr>
              <a:t>m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br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-14" dirty="0" smtClean="0">
                <a:latin typeface="Calibri"/>
                <a:cs typeface="Calibri"/>
              </a:rPr>
              <a:t>m</a:t>
            </a:r>
            <a:r>
              <a:rPr sz="1200" b="1" spc="4" dirty="0" smtClean="0">
                <a:latin typeface="Calibri"/>
                <a:cs typeface="Calibri"/>
              </a:rPr>
              <a:t>id</a:t>
            </a:r>
            <a:r>
              <a:rPr sz="1200" b="1" spc="9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-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4" dirty="0" smtClean="0">
                <a:latin typeface="Calibri"/>
                <a:cs typeface="Calibri"/>
              </a:rPr>
              <a:t>ae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0" dirty="0" smtClean="0">
                <a:latin typeface="Calibri"/>
                <a:cs typeface="Calibri"/>
              </a:rPr>
              <a:t>m c</a:t>
            </a:r>
            <a:r>
              <a:rPr sz="1200" b="1" spc="4" dirty="0" smtClean="0">
                <a:latin typeface="Calibri"/>
                <a:cs typeface="Calibri"/>
              </a:rPr>
              <a:t>h</a:t>
            </a:r>
            <a:r>
              <a:rPr sz="1200" b="1" spc="-4" dirty="0" smtClean="0">
                <a:latin typeface="Calibri"/>
                <a:cs typeface="Calibri"/>
              </a:rPr>
              <a:t>l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0" dirty="0" smtClean="0">
                <a:latin typeface="Calibri"/>
                <a:cs typeface="Calibri"/>
              </a:rPr>
              <a:t>e </a:t>
            </a:r>
            <a:r>
              <a:rPr sz="1200" b="1" spc="4" dirty="0" smtClean="0">
                <a:latin typeface="Calibri"/>
                <a:cs typeface="Calibri"/>
              </a:rPr>
              <a:t>d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-9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it</a:t>
            </a:r>
            <a:r>
              <a:rPr sz="1200" b="1" spc="0" dirty="0" smtClean="0">
                <a:latin typeface="Calibri"/>
                <a:cs typeface="Calibri"/>
              </a:rPr>
              <a:t>y </a:t>
            </a:r>
            <a:r>
              <a:rPr sz="1200" b="1" spc="-4" dirty="0" smtClean="0">
                <a:latin typeface="Calibri"/>
                <a:cs typeface="Calibri"/>
              </a:rPr>
              <a:t>g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1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di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0" dirty="0" smtClean="0">
                <a:latin typeface="Calibri"/>
                <a:cs typeface="Calibri"/>
              </a:rPr>
              <a:t>t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c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4" dirty="0" smtClean="0">
                <a:latin typeface="Calibri"/>
                <a:cs typeface="Calibri"/>
              </a:rPr>
              <a:t>nt</a:t>
            </a:r>
            <a:r>
              <a:rPr sz="1200" b="1" spc="-4" dirty="0" smtClean="0">
                <a:latin typeface="Calibri"/>
                <a:cs typeface="Calibri"/>
              </a:rPr>
              <a:t>r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-4" dirty="0" smtClean="0">
                <a:latin typeface="Calibri"/>
                <a:cs typeface="Calibri"/>
              </a:rPr>
              <a:t>f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-4" dirty="0" smtClean="0">
                <a:latin typeface="Calibri"/>
                <a:cs typeface="Calibri"/>
              </a:rPr>
              <a:t>ga</a:t>
            </a:r>
            <a:r>
              <a:rPr sz="1200" b="1" spc="4" dirty="0" smtClean="0">
                <a:latin typeface="Calibri"/>
                <a:cs typeface="Calibri"/>
              </a:rPr>
              <a:t>ti</a:t>
            </a:r>
            <a:r>
              <a:rPr sz="1200" b="1" spc="0" dirty="0" smtClean="0">
                <a:latin typeface="Calibri"/>
                <a:cs typeface="Calibri"/>
              </a:rPr>
              <a:t>on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8"/>
              </a:spcBef>
            </a:pPr>
            <a:r>
              <a:rPr sz="1200" b="1" spc="-4" dirty="0" smtClean="0">
                <a:latin typeface="Calibri"/>
                <a:cs typeface="Calibri"/>
              </a:rPr>
              <a:t>me</a:t>
            </a:r>
            <a:r>
              <a:rPr sz="1200" b="1" spc="4" dirty="0" smtClean="0">
                <a:latin typeface="Calibri"/>
                <a:cs typeface="Calibri"/>
              </a:rPr>
              <a:t>th</a:t>
            </a:r>
            <a:r>
              <a:rPr sz="1200" b="1" spc="0" dirty="0" smtClean="0">
                <a:latin typeface="Calibri"/>
                <a:cs typeface="Calibri"/>
              </a:rPr>
              <a:t>od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ts val="1455"/>
              </a:lnSpc>
              <a:spcBef>
                <a:spcPts val="191"/>
              </a:spcBef>
            </a:pP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ltin</a:t>
            </a:r>
            <a:r>
              <a:rPr sz="1800" b="1" spc="0" baseline="2275" dirty="0" smtClean="0">
                <a:latin typeface="Calibri"/>
                <a:cs typeface="Calibri"/>
              </a:rPr>
              <a:t>g o</a:t>
            </a:r>
            <a:r>
              <a:rPr sz="1800" b="1" spc="-4" baseline="2275" dirty="0" smtClean="0">
                <a:latin typeface="Calibri"/>
                <a:cs typeface="Calibri"/>
              </a:rPr>
              <a:t>u</a:t>
            </a:r>
            <a:r>
              <a:rPr sz="1800" b="1" spc="0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me</a:t>
            </a:r>
            <a:r>
              <a:rPr sz="1800" b="1" spc="4" baseline="2275" dirty="0" smtClean="0">
                <a:latin typeface="Calibri"/>
                <a:cs typeface="Calibri"/>
              </a:rPr>
              <a:t>th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256" y="7099640"/>
            <a:ext cx="1726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4" baseline="2275" dirty="0" smtClean="0">
                <a:latin typeface="Calibri"/>
                <a:cs typeface="Calibri"/>
              </a:rPr>
              <a:t>5</a:t>
            </a:r>
            <a:r>
              <a:rPr sz="1800" b="1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7505000"/>
            <a:ext cx="13399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60"/>
              </a:lnSpc>
              <a:spcBef>
                <a:spcPts val="78"/>
              </a:spcBef>
            </a:pPr>
            <a:r>
              <a:rPr sz="1400" spc="0" dirty="0" smtClean="0">
                <a:solidFill>
                  <a:srgbClr val="00AF4F"/>
                </a:solidFill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60256" y="7506842"/>
            <a:ext cx="5028076" cy="2023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614"/>
              </a:lnSpc>
              <a:spcBef>
                <a:spcPts val="80"/>
              </a:spcBef>
            </a:pP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P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ep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r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on of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p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as</a:t>
            </a:r>
            <a:r>
              <a:rPr sz="2100" b="1" spc="-14" baseline="1950" dirty="0" smtClean="0">
                <a:solidFill>
                  <a:srgbClr val="00AF4F"/>
                </a:solidFill>
                <a:latin typeface="Calibri"/>
                <a:cs typeface="Calibri"/>
              </a:rPr>
              <a:t>m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d 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D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NA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by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b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s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a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l me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ho</a:t>
            </a:r>
            <a:r>
              <a:rPr sz="2100" b="1" spc="25" baseline="1950" dirty="0" smtClean="0">
                <a:solidFill>
                  <a:srgbClr val="00AF4F"/>
                </a:solidFill>
                <a:latin typeface="Calibri"/>
                <a:cs typeface="Calibri"/>
              </a:rPr>
              <a:t>d</a:t>
            </a:r>
            <a:r>
              <a:rPr sz="2100" b="1" spc="0" baseline="2070" dirty="0" smtClean="0">
                <a:solidFill>
                  <a:srgbClr val="00AF4F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 marR="126437" indent="-228600">
              <a:lnSpc>
                <a:spcPts val="1464"/>
              </a:lnSpc>
              <a:spcBef>
                <a:spcPts val="44"/>
              </a:spcBef>
            </a:pP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-  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(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50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LB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 +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5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mg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/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icill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endParaRPr sz="1200">
              <a:latin typeface="Calibri"/>
              <a:cs typeface="Calibri"/>
            </a:endParaRPr>
          </a:p>
          <a:p>
            <a:pPr marL="241300" marR="126437">
              <a:lnSpc>
                <a:spcPts val="1467"/>
              </a:lnSpc>
              <a:spcBef>
                <a:spcPts val="112"/>
              </a:spcBef>
            </a:pP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gle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E. coli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col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y co</a:t>
            </a:r>
            <a:r>
              <a:rPr sz="1200" spc="-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ai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2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PBR</a:t>
            </a:r>
            <a:r>
              <a:rPr sz="1200" b="1" spc="-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32</a:t>
            </a:r>
            <a:r>
              <a:rPr sz="1200" b="1" spc="0" dirty="0" smtClean="0">
                <a:latin typeface="Calibri"/>
                <a:cs typeface="Calibri"/>
              </a:rPr>
              <a:t>2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or </a:t>
            </a:r>
            <a:endParaRPr sz="1200">
              <a:latin typeface="Calibri"/>
              <a:cs typeface="Calibri"/>
            </a:endParaRPr>
          </a:p>
          <a:p>
            <a:pPr marL="241300" marR="126437">
              <a:lnSpc>
                <a:spcPts val="1464"/>
              </a:lnSpc>
              <a:spcBef>
                <a:spcPts val="113"/>
              </a:spcBef>
            </a:pPr>
            <a:r>
              <a:rPr sz="1200" spc="4" dirty="0" smtClean="0">
                <a:latin typeface="Calibri"/>
                <a:cs typeface="Calibri"/>
              </a:rPr>
              <a:t>unt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y me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a  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.6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6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ts val="1464"/>
              </a:lnSpc>
              <a:spcBef>
                <a:spcPts val="117"/>
              </a:spcBef>
            </a:pP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-  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.</a:t>
            </a:r>
            <a:r>
              <a:rPr sz="1200" spc="-5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.2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1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% (w /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v)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am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icol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e</a:t>
            </a:r>
            <a:r>
              <a:rPr sz="1200" spc="-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 </a:t>
            </a:r>
            <a:endParaRPr sz="1200">
              <a:latin typeface="Calibri"/>
              <a:cs typeface="Calibri"/>
            </a:endParaRPr>
          </a:p>
          <a:p>
            <a:pPr marL="241300">
              <a:lnSpc>
                <a:spcPts val="1464"/>
              </a:lnSpc>
              <a:spcBef>
                <a:spcPts val="118"/>
              </a:spcBef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14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-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ay vi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elea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lasmid in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</a:t>
            </a:r>
            <a:endParaRPr sz="1200">
              <a:latin typeface="Calibri"/>
              <a:cs typeface="Calibri"/>
            </a:endParaRPr>
          </a:p>
          <a:p>
            <a:pPr marL="241300" marR="103861" indent="-228600">
              <a:lnSpc>
                <a:spcPts val="1464"/>
              </a:lnSpc>
              <a:spcBef>
                <a:spcPts val="118"/>
              </a:spcBef>
            </a:pP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-  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arvest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 c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ga </a:t>
            </a:r>
            <a:r>
              <a:rPr sz="1200" spc="14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(</a:t>
            </a:r>
            <a:r>
              <a:rPr sz="1200" spc="4" dirty="0" smtClean="0">
                <a:latin typeface="Calibri"/>
                <a:cs typeface="Calibri"/>
              </a:rPr>
              <a:t>60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cycles /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1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4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endParaRPr sz="1200">
              <a:latin typeface="Calibri"/>
              <a:cs typeface="Calibri"/>
            </a:endParaRPr>
          </a:p>
          <a:p>
            <a:pPr marL="241300" marR="103861">
              <a:lnSpc>
                <a:spcPts val="1464"/>
              </a:lnSpc>
              <a:spcBef>
                <a:spcPts val="106"/>
              </a:spcBef>
            </a:pP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4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ci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3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so</a:t>
            </a:r>
            <a:r>
              <a:rPr sz="1200" spc="-9" dirty="0" smtClean="0">
                <a:solidFill>
                  <a:srgbClr val="00AF4F"/>
                </a:solidFill>
                <a:latin typeface="Calibri"/>
                <a:cs typeface="Calibri"/>
              </a:rPr>
              <a:t>l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ut</a:t>
            </a:r>
            <a:r>
              <a:rPr sz="1200" spc="-9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200" spc="9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1</a:t>
            </a:r>
            <a:r>
              <a:rPr sz="1200" spc="271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(TEG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4" dirty="0" smtClean="0">
                <a:latin typeface="Calibri"/>
                <a:cs typeface="Calibri"/>
              </a:rPr>
              <a:t>uf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469900" marR="7712" indent="-228600">
              <a:lnSpc>
                <a:spcPts val="1464"/>
              </a:lnSpc>
              <a:spcBef>
                <a:spcPts val="116"/>
              </a:spcBef>
            </a:pPr>
            <a:r>
              <a:rPr sz="1200" spc="0" dirty="0" smtClean="0">
                <a:latin typeface="Courier New"/>
                <a:cs typeface="Courier New"/>
              </a:rPr>
              <a:t>o</a:t>
            </a:r>
            <a:r>
              <a:rPr sz="1200" spc="359" dirty="0" smtClean="0">
                <a:latin typeface="Courier New"/>
                <a:cs typeface="Courier New"/>
              </a:rPr>
              <a:t> 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sol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ut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200" spc="-9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200" spc="9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200" spc="-4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1</a:t>
            </a:r>
            <a:r>
              <a:rPr sz="1200" spc="9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EG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sist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 </a:t>
            </a:r>
            <a:r>
              <a:rPr sz="1200" b="1" spc="4" dirty="0" smtClean="0">
                <a:latin typeface="Calibri"/>
                <a:cs typeface="Calibri"/>
              </a:rPr>
              <a:t>2</a:t>
            </a:r>
            <a:r>
              <a:rPr sz="1200" b="1" spc="0" dirty="0" smtClean="0">
                <a:latin typeface="Calibri"/>
                <a:cs typeface="Calibri"/>
              </a:rPr>
              <a:t>5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M </a:t>
            </a:r>
            <a:r>
              <a:rPr sz="1200" b="1" spc="-9" dirty="0" smtClean="0">
                <a:latin typeface="Calibri"/>
                <a:cs typeface="Calibri"/>
              </a:rPr>
              <a:t>o</a:t>
            </a:r>
            <a:r>
              <a:rPr sz="1200" b="1" spc="0" dirty="0" smtClean="0">
                <a:latin typeface="Calibri"/>
                <a:cs typeface="Calibri"/>
              </a:rPr>
              <a:t>f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4" dirty="0" smtClean="0">
                <a:latin typeface="Calibri"/>
                <a:cs typeface="Calibri"/>
              </a:rPr>
              <a:t>r</a:t>
            </a:r>
            <a:r>
              <a:rPr sz="1200" b="1" spc="-4" dirty="0" smtClean="0">
                <a:latin typeface="Calibri"/>
                <a:cs typeface="Calibri"/>
              </a:rPr>
              <a:t>i</a:t>
            </a:r>
            <a:r>
              <a:rPr sz="1200" b="1" spc="0" dirty="0" smtClean="0">
                <a:latin typeface="Calibri"/>
                <a:cs typeface="Calibri"/>
              </a:rPr>
              <a:t>s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+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1</a:t>
            </a:r>
            <a:r>
              <a:rPr sz="1200" b="1" spc="0" dirty="0" smtClean="0">
                <a:latin typeface="Calibri"/>
                <a:cs typeface="Calibri"/>
              </a:rPr>
              <a:t>0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-4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M of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ED</a:t>
            </a:r>
            <a:r>
              <a:rPr sz="1200" b="1" spc="-4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A</a:t>
            </a:r>
            <a:r>
              <a:rPr sz="1200" b="1" spc="9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+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5</a:t>
            </a:r>
            <a:r>
              <a:rPr sz="1200" b="1" spc="0" dirty="0" smtClean="0">
                <a:latin typeface="Calibri"/>
                <a:cs typeface="Calibri"/>
              </a:rPr>
              <a:t>0 </a:t>
            </a:r>
            <a:r>
              <a:rPr sz="1200" b="1" spc="-4" dirty="0" smtClean="0">
                <a:latin typeface="Calibri"/>
                <a:cs typeface="Calibri"/>
              </a:rPr>
              <a:t>m</a:t>
            </a:r>
            <a:r>
              <a:rPr sz="1200" b="1" spc="0" dirty="0" smtClean="0">
                <a:latin typeface="Calibri"/>
                <a:cs typeface="Calibri"/>
              </a:rPr>
              <a:t>M of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b="1" spc="0" dirty="0" smtClean="0">
                <a:latin typeface="Calibri"/>
                <a:cs typeface="Calibri"/>
              </a:rPr>
              <a:t>G</a:t>
            </a:r>
            <a:r>
              <a:rPr sz="1200" b="1" spc="-4" dirty="0" smtClean="0">
                <a:latin typeface="Calibri"/>
                <a:cs typeface="Calibri"/>
              </a:rPr>
              <a:t>l</a:t>
            </a:r>
            <a:r>
              <a:rPr sz="1200" b="1" spc="4" dirty="0" smtClean="0">
                <a:latin typeface="Calibri"/>
                <a:cs typeface="Calibri"/>
              </a:rPr>
              <a:t>u</a:t>
            </a:r>
            <a:r>
              <a:rPr sz="1200" b="1" spc="0" dirty="0" smtClean="0">
                <a:latin typeface="Calibri"/>
                <a:cs typeface="Calibri"/>
              </a:rPr>
              <a:t>cos</a:t>
            </a:r>
            <a:r>
              <a:rPr sz="1200" b="1" spc="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ject 92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63567" y="4425054"/>
            <a:ext cx="96012" cy="195713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662171" y="6032874"/>
            <a:ext cx="96012" cy="19571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35095" y="1980558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78779" y="1980558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77339" y="5833230"/>
            <a:ext cx="99060" cy="19571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54651" y="5833230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65803" y="6537318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39867" y="6736962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67455" y="7341990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34355" y="7341990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32559" y="8548998"/>
            <a:ext cx="86868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7507" y="8852274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58027" y="9051918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20055" y="9554838"/>
            <a:ext cx="86867" cy="19571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0256" y="908009"/>
            <a:ext cx="4936485" cy="668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329" marR="15205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ts val="1464"/>
              </a:lnSpc>
              <a:spcBef>
                <a:spcPts val="318"/>
              </a:spcBef>
            </a:pPr>
            <a:r>
              <a:rPr sz="1200" spc="4" dirty="0" smtClean="0">
                <a:latin typeface="Calibri"/>
                <a:cs typeface="Calibri"/>
              </a:rPr>
              <a:t>4</a:t>
            </a:r>
            <a:r>
              <a:rPr sz="1200" spc="0" dirty="0" smtClean="0">
                <a:latin typeface="Calibri"/>
                <a:cs typeface="Calibri"/>
              </a:rPr>
              <a:t>-  </a:t>
            </a:r>
            <a:r>
              <a:rPr sz="1200" spc="4" dirty="0" smtClean="0">
                <a:latin typeface="Calibri"/>
                <a:cs typeface="Calibri"/>
              </a:rPr>
              <a:t> D</a:t>
            </a:r>
            <a:r>
              <a:rPr sz="1200" spc="0" dirty="0" smtClean="0">
                <a:latin typeface="Calibri"/>
                <a:cs typeface="Calibri"/>
              </a:rPr>
              <a:t>issolve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on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 </a:t>
            </a:r>
            <a:r>
              <a:rPr sz="1200" spc="25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sol</a:t>
            </a:r>
            <a:r>
              <a:rPr sz="1200" spc="-4" dirty="0" smtClean="0">
                <a:solidFill>
                  <a:srgbClr val="00AF4F"/>
                </a:solidFill>
                <a:latin typeface="Calibri"/>
                <a:cs typeface="Calibri"/>
              </a:rPr>
              <a:t>u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200" spc="-9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200" spc="9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2</a:t>
            </a:r>
            <a:r>
              <a:rPr sz="1200" spc="271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ca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y </a:t>
            </a:r>
            <a:endParaRPr sz="1200">
              <a:latin typeface="Calibri"/>
              <a:cs typeface="Calibri"/>
            </a:endParaRPr>
          </a:p>
          <a:p>
            <a:pPr marL="241300">
              <a:lnSpc>
                <a:spcPts val="1464"/>
              </a:lnSpc>
              <a:spcBef>
                <a:spcPts val="118"/>
              </a:spcBef>
            </a:pPr>
            <a:r>
              <a:rPr sz="1200" spc="0" dirty="0" smtClean="0">
                <a:latin typeface="Calibri"/>
                <a:cs typeface="Calibri"/>
              </a:rPr>
              <a:t>mix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1700108"/>
            <a:ext cx="424093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00AF4F"/>
                </a:solidFill>
                <a:latin typeface="Calibri"/>
                <a:cs typeface="Calibri"/>
              </a:rPr>
              <a:t>sol</a:t>
            </a:r>
            <a:r>
              <a:rPr sz="1800" spc="4" baseline="2275" dirty="0" smtClean="0">
                <a:solidFill>
                  <a:srgbClr val="00AF4F"/>
                </a:solidFill>
                <a:latin typeface="Calibri"/>
                <a:cs typeface="Calibri"/>
              </a:rPr>
              <a:t>ut</a:t>
            </a:r>
            <a:r>
              <a:rPr sz="1800" spc="0" baseline="2275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800" spc="-9" baseline="2275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800" spc="9" baseline="2275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800" spc="-4" baseline="2275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1800" spc="4" baseline="2275" dirty="0" smtClean="0">
                <a:solidFill>
                  <a:srgbClr val="00AF4F"/>
                </a:solidFill>
                <a:latin typeface="Calibri"/>
                <a:cs typeface="Calibri"/>
              </a:rPr>
              <a:t>2</a:t>
            </a:r>
            <a:r>
              <a:rPr sz="1800" b="1" spc="0" baseline="2275" dirty="0" smtClean="0">
                <a:latin typeface="Calibri"/>
                <a:cs typeface="Calibri"/>
              </a:rPr>
              <a:t>.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</a:t>
            </a:r>
            <a:r>
              <a:rPr sz="1800" spc="-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com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14" baseline="2275" dirty="0" smtClean="0">
                <a:latin typeface="Calibri"/>
                <a:cs typeface="Calibri"/>
              </a:rPr>
              <a:t>s</a:t>
            </a:r>
            <a:r>
              <a:rPr sz="1800" spc="0" baseline="2275" dirty="0" smtClean="0">
                <a:latin typeface="Calibri"/>
                <a:cs typeface="Calibri"/>
              </a:rPr>
              <a:t>ed of</a:t>
            </a:r>
            <a:r>
              <a:rPr sz="1800" spc="1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(</a:t>
            </a:r>
            <a:r>
              <a:rPr sz="1800" b="1" spc="4" baseline="2275" dirty="0" smtClean="0">
                <a:latin typeface="Calibri"/>
                <a:cs typeface="Calibri"/>
              </a:rPr>
              <a:t>0</a:t>
            </a:r>
            <a:r>
              <a:rPr sz="1800" b="1" spc="-9" baseline="2275" dirty="0" smtClean="0">
                <a:latin typeface="Calibri"/>
                <a:cs typeface="Calibri"/>
              </a:rPr>
              <a:t>.</a:t>
            </a:r>
            <a:r>
              <a:rPr sz="1800" b="1" spc="0" baseline="2275" dirty="0" smtClean="0">
                <a:latin typeface="Calibri"/>
                <a:cs typeface="Calibri"/>
              </a:rPr>
              <a:t>2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M 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f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H</a:t>
            </a:r>
            <a:r>
              <a:rPr sz="1800" b="1" spc="-9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+</a:t>
            </a:r>
            <a:r>
              <a:rPr sz="1800" b="1" spc="4" baseline="2275" dirty="0" smtClean="0">
                <a:latin typeface="Calibri"/>
                <a:cs typeface="Calibri"/>
              </a:rPr>
              <a:t> 1</a:t>
            </a:r>
            <a:r>
              <a:rPr sz="1800" b="1" spc="0" baseline="2275" dirty="0" smtClean="0">
                <a:latin typeface="Calibri"/>
                <a:cs typeface="Calibri"/>
              </a:rPr>
              <a:t>%</a:t>
            </a:r>
            <a:r>
              <a:rPr sz="1800" b="1" spc="-19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F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SDS (</a:t>
            </a:r>
            <a:r>
              <a:rPr sz="1800" b="1" spc="14" baseline="2275" dirty="0" smtClean="0">
                <a:latin typeface="Calibri"/>
                <a:cs typeface="Calibri"/>
              </a:rPr>
              <a:t>P</a:t>
            </a:r>
            <a:r>
              <a:rPr sz="1800" b="1" spc="0" baseline="2275" dirty="0" smtClean="0">
                <a:latin typeface="Calibri"/>
                <a:cs typeface="Calibri"/>
              </a:rPr>
              <a:t>H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=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1</a:t>
            </a:r>
            <a:r>
              <a:rPr sz="1800" b="1" spc="4" baseline="2275" dirty="0" smtClean="0">
                <a:latin typeface="Calibri"/>
                <a:cs typeface="Calibri"/>
              </a:rPr>
              <a:t>2</a:t>
            </a:r>
            <a:r>
              <a:rPr sz="1800" b="1" spc="0" baseline="2275" dirty="0" smtClean="0">
                <a:latin typeface="Calibri"/>
                <a:cs typeface="Calibri"/>
              </a:rPr>
              <a:t>.</a:t>
            </a:r>
            <a:r>
              <a:rPr sz="1800" b="1" spc="9" baseline="2275" dirty="0" smtClean="0">
                <a:latin typeface="Calibri"/>
                <a:cs typeface="Calibri"/>
              </a:rPr>
              <a:t>5</a:t>
            </a:r>
            <a:r>
              <a:rPr sz="1800" b="1" spc="0" baseline="2275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2003384"/>
            <a:ext cx="1726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5</a:t>
            </a:r>
            <a:r>
              <a:rPr sz="1800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8856" y="2003384"/>
            <a:ext cx="4718864" cy="1983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d </a:t>
            </a:r>
            <a:r>
              <a:rPr sz="1800" spc="4" baseline="2275" dirty="0" smtClean="0">
                <a:latin typeface="Calibri"/>
                <a:cs typeface="Calibri"/>
              </a:rPr>
              <a:t>5</a:t>
            </a:r>
            <a:r>
              <a:rPr sz="1800" spc="0" baseline="2275" dirty="0" smtClean="0">
                <a:latin typeface="Calibri"/>
                <a:cs typeface="Calibri"/>
              </a:rPr>
              <a:t>ml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of 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4" baseline="2275" dirty="0" smtClean="0">
                <a:latin typeface="Calibri"/>
                <a:cs typeface="Calibri"/>
              </a:rPr>
              <a:t>th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iced solu </a:t>
            </a:r>
            <a:r>
              <a:rPr sz="1800" spc="161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on a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r>
              <a:rPr sz="1800" spc="1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ver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ed</a:t>
            </a:r>
            <a:r>
              <a:rPr sz="1800" spc="4" baseline="2275" dirty="0" smtClean="0">
                <a:latin typeface="Calibri"/>
                <a:cs typeface="Calibri"/>
              </a:rPr>
              <a:t> u</a:t>
            </a:r>
            <a:r>
              <a:rPr sz="1800" spc="0" baseline="2275" dirty="0" smtClean="0">
                <a:latin typeface="Calibri"/>
                <a:cs typeface="Calibri"/>
              </a:rPr>
              <a:t>p 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0" baseline="2275" dirty="0" smtClean="0">
                <a:latin typeface="Calibri"/>
                <a:cs typeface="Calibri"/>
              </a:rPr>
              <a:t>o</a:t>
            </a:r>
            <a:r>
              <a:rPr sz="1800" spc="-4" baseline="2275" dirty="0" smtClean="0">
                <a:latin typeface="Calibri"/>
                <a:cs typeface="Calibri"/>
              </a:rPr>
              <a:t>w</a:t>
            </a:r>
            <a:r>
              <a:rPr sz="1800" spc="0" baseline="2275" dirty="0" smtClean="0">
                <a:latin typeface="Calibri"/>
                <a:cs typeface="Calibri"/>
              </a:rPr>
              <a:t>n 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f</a:t>
            </a:r>
            <a:r>
              <a:rPr sz="1800" spc="0" baseline="2275" dirty="0" smtClean="0">
                <a:latin typeface="Calibri"/>
                <a:cs typeface="Calibri"/>
              </a:rPr>
              <a:t>or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5  </a:t>
            </a:r>
            <a:r>
              <a:rPr sz="1800" spc="141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m</a:t>
            </a:r>
            <a:r>
              <a:rPr sz="1800" spc="0" baseline="2275" dirty="0" smtClean="0">
                <a:latin typeface="Calibri"/>
                <a:cs typeface="Calibri"/>
              </a:rPr>
              <a:t>es,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39"/>
              </a:spcBef>
            </a:pPr>
            <a:r>
              <a:rPr sz="1200" spc="0" dirty="0" smtClean="0">
                <a:latin typeface="Calibri"/>
                <a:cs typeface="Calibri"/>
              </a:rPr>
              <a:t>save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ice 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5205">
              <a:lnSpc>
                <a:spcPct val="101725"/>
              </a:lnSpc>
              <a:spcBef>
                <a:spcPts val="120"/>
              </a:spcBef>
            </a:pP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sol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ut</a:t>
            </a:r>
            <a:r>
              <a:rPr sz="1200" spc="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1200" spc="-9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1200" spc="9" dirty="0" smtClean="0">
                <a:solidFill>
                  <a:srgbClr val="00AF4F"/>
                </a:solidFill>
                <a:latin typeface="Calibri"/>
                <a:cs typeface="Calibri"/>
              </a:rPr>
              <a:t>n</a:t>
            </a:r>
            <a:r>
              <a:rPr sz="1200" spc="-4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1200" spc="4" dirty="0" smtClean="0">
                <a:solidFill>
                  <a:srgbClr val="00AF4F"/>
                </a:solidFill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: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M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K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=</a:t>
            </a:r>
            <a:r>
              <a:rPr sz="1200" spc="4" dirty="0" smtClean="0">
                <a:latin typeface="Calibri"/>
                <a:cs typeface="Calibri"/>
              </a:rPr>
              <a:t> 4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14" dirty="0" smtClean="0">
                <a:latin typeface="Calibri"/>
                <a:cs typeface="Calibri"/>
              </a:rPr>
              <a:t>)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5205">
              <a:lnSpc>
                <a:spcPct val="101725"/>
              </a:lnSpc>
              <a:spcBef>
                <a:spcPts val="120"/>
              </a:spcBef>
            </a:pP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at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at 4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indent="35051">
              <a:lnSpc>
                <a:spcPts val="1464"/>
              </a:lnSpc>
              <a:spcBef>
                <a:spcPts val="120"/>
              </a:spcBef>
            </a:pPr>
            <a:r>
              <a:rPr sz="1200" spc="0" dirty="0" smtClean="0">
                <a:latin typeface="Calibri"/>
                <a:cs typeface="Calibri"/>
              </a:rPr>
              <a:t>Tra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lasm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29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06"/>
              </a:spcBef>
            </a:pP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serve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4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 marL="12700" marR="25824">
              <a:lnSpc>
                <a:spcPts val="1467"/>
              </a:lnSpc>
              <a:spcBef>
                <a:spcPts val="116"/>
              </a:spcBef>
            </a:pP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.7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vo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i</a:t>
            </a:r>
            <a:r>
              <a:rPr sz="1200" b="1" spc="-9" dirty="0" smtClean="0">
                <a:latin typeface="Calibri"/>
                <a:cs typeface="Calibri"/>
              </a:rPr>
              <a:t>s</a:t>
            </a:r>
            <a:r>
              <a:rPr sz="1200" b="1" spc="0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pr</a:t>
            </a:r>
            <a:r>
              <a:rPr sz="1200" b="1" spc="-9" dirty="0" smtClean="0">
                <a:latin typeface="Calibri"/>
                <a:cs typeface="Calibri"/>
              </a:rPr>
              <a:t>o</a:t>
            </a:r>
            <a:r>
              <a:rPr sz="1200" b="1" spc="4" dirty="0" smtClean="0">
                <a:latin typeface="Calibri"/>
                <a:cs typeface="Calibri"/>
              </a:rPr>
              <a:t>p</a:t>
            </a:r>
            <a:r>
              <a:rPr sz="1200" b="1" spc="-4" dirty="0" smtClean="0">
                <a:latin typeface="Calibri"/>
                <a:cs typeface="Calibri"/>
              </a:rPr>
              <a:t>a</a:t>
            </a:r>
            <a:r>
              <a:rPr sz="1200" b="1" spc="4" dirty="0" smtClean="0">
                <a:latin typeface="Calibri"/>
                <a:cs typeface="Calibri"/>
              </a:rPr>
              <a:t>n</a:t>
            </a:r>
            <a:r>
              <a:rPr sz="1200" b="1" spc="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rig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endParaRPr sz="1200">
              <a:latin typeface="Calibri"/>
              <a:cs typeface="Calibri"/>
            </a:endParaRPr>
          </a:p>
          <a:p>
            <a:pPr marL="12700" marR="25824">
              <a:lnSpc>
                <a:spcPts val="1464"/>
              </a:lnSpc>
              <a:spcBef>
                <a:spcPts val="115"/>
              </a:spcBef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ver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p</a:t>
            </a:r>
            <a:r>
              <a:rPr sz="1200" spc="4" dirty="0" smtClean="0">
                <a:latin typeface="Calibri"/>
                <a:cs typeface="Calibri"/>
              </a:rPr>
              <a:t> d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n 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at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 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es at 4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25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Arial"/>
                <a:cs typeface="Arial"/>
              </a:rPr>
              <a:t>. </a:t>
            </a:r>
            <a:endParaRPr sz="1200">
              <a:latin typeface="Calibri"/>
              <a:cs typeface="Calibri"/>
            </a:endParaRPr>
          </a:p>
          <a:p>
            <a:pPr marL="12700" marR="25824">
              <a:lnSpc>
                <a:spcPts val="1464"/>
              </a:lnSpc>
              <a:spcBef>
                <a:spcPts val="115"/>
              </a:spcBef>
            </a:pPr>
            <a:r>
              <a:rPr sz="1200" spc="0" dirty="0" smtClean="0">
                <a:latin typeface="Calibri"/>
                <a:cs typeface="Calibri"/>
              </a:rPr>
              <a:t>Remove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ash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reci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 </a:t>
            </a:r>
            <a:r>
              <a:rPr sz="1200" spc="4" dirty="0" smtClean="0">
                <a:latin typeface="Calibri"/>
                <a:cs typeface="Calibri"/>
              </a:rPr>
              <a:t>70</a:t>
            </a:r>
            <a:r>
              <a:rPr sz="1200" spc="0" dirty="0" smtClean="0">
                <a:latin typeface="Calibri"/>
                <a:cs typeface="Calibri"/>
              </a:rPr>
              <a:t>% 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o </a:t>
            </a:r>
            <a:endParaRPr sz="1200">
              <a:latin typeface="Calibri"/>
              <a:cs typeface="Calibri"/>
            </a:endParaRPr>
          </a:p>
          <a:p>
            <a:pPr marL="12700" marR="25824">
              <a:lnSpc>
                <a:spcPts val="1464"/>
              </a:lnSpc>
              <a:spcBef>
                <a:spcPts val="115"/>
              </a:spcBef>
            </a:pP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ot 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reci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256" y="2605364"/>
            <a:ext cx="172620" cy="378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6</a:t>
            </a:r>
            <a:r>
              <a:rPr sz="1800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"/>
              </a:spcBef>
            </a:pPr>
            <a:r>
              <a:rPr sz="1200" spc="4" dirty="0" smtClean="0">
                <a:latin typeface="Calibri"/>
                <a:cs typeface="Calibri"/>
              </a:rPr>
              <a:t>7</a:t>
            </a:r>
            <a:r>
              <a:rPr sz="1200" spc="0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256" y="3207344"/>
            <a:ext cx="1726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8</a:t>
            </a:r>
            <a:r>
              <a:rPr sz="1800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0256" y="3608156"/>
            <a:ext cx="17262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 smtClean="0">
                <a:latin typeface="Calibri"/>
                <a:cs typeface="Calibri"/>
              </a:rPr>
              <a:t>9</a:t>
            </a:r>
            <a:r>
              <a:rPr sz="1800" spc="0" baseline="2275" dirty="0" smtClean="0"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60256" y="4119077"/>
            <a:ext cx="4998890" cy="5636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541">
              <a:lnSpc>
                <a:spcPts val="1530"/>
              </a:lnSpc>
              <a:spcBef>
                <a:spcPts val="76"/>
              </a:spcBef>
            </a:pP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-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S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al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4" baseline="1950" dirty="0" smtClean="0">
                <a:solidFill>
                  <a:srgbClr val="00AF4F"/>
                </a:solidFill>
                <a:latin typeface="Calibri"/>
                <a:cs typeface="Calibri"/>
              </a:rPr>
              <a:t>i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ng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 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o</a:t>
            </a:r>
            <a:r>
              <a:rPr sz="2100" b="1" spc="-9" baseline="1950" dirty="0" smtClean="0">
                <a:solidFill>
                  <a:srgbClr val="00AF4F"/>
                </a:solidFill>
                <a:latin typeface="Calibri"/>
                <a:cs typeface="Calibri"/>
              </a:rPr>
              <a:t>u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t me</a:t>
            </a:r>
            <a:r>
              <a:rPr sz="2100" b="1" spc="-4" baseline="1950" dirty="0" smtClean="0">
                <a:solidFill>
                  <a:srgbClr val="00AF4F"/>
                </a:solidFill>
                <a:latin typeface="Calibri"/>
                <a:cs typeface="Calibri"/>
              </a:rPr>
              <a:t>t</a:t>
            </a:r>
            <a:r>
              <a:rPr sz="2100" b="1" spc="0" baseline="1950" dirty="0" smtClean="0">
                <a:solidFill>
                  <a:srgbClr val="00AF4F"/>
                </a:solidFill>
                <a:latin typeface="Calibri"/>
                <a:cs typeface="Calibri"/>
              </a:rPr>
              <a:t>hod</a:t>
            </a:r>
            <a:endParaRPr sz="1400">
              <a:latin typeface="Calibri"/>
              <a:cs typeface="Calibri"/>
            </a:endParaRPr>
          </a:p>
          <a:p>
            <a:pPr marL="12700" marR="338534" indent="35051">
              <a:lnSpc>
                <a:spcPts val="1464"/>
              </a:lnSpc>
              <a:spcBef>
                <a:spcPts val="840"/>
              </a:spcBef>
            </a:pP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.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evelo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erial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isola </a:t>
            </a:r>
            <a:r>
              <a:rPr sz="1200" spc="166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lasmid 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 </a:t>
            </a:r>
            <a:endParaRPr sz="1200">
              <a:latin typeface="Calibri"/>
              <a:cs typeface="Calibri"/>
            </a:endParaRPr>
          </a:p>
          <a:p>
            <a:pPr marL="12700" marR="338534">
              <a:lnSpc>
                <a:spcPts val="1464"/>
              </a:lnSpc>
              <a:spcBef>
                <a:spcPts val="112"/>
              </a:spcBef>
            </a:pP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</a:t>
            </a: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rom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me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at a </a:t>
            </a:r>
            <a:endParaRPr sz="1200">
              <a:latin typeface="Calibri"/>
              <a:cs typeface="Calibri"/>
            </a:endParaRPr>
          </a:p>
          <a:p>
            <a:pPr marL="12700" marR="338534">
              <a:lnSpc>
                <a:spcPts val="1464"/>
              </a:lnSpc>
              <a:spcBef>
                <a:spcPts val="112"/>
              </a:spcBef>
            </a:pP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em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era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4" dirty="0" smtClean="0">
                <a:latin typeface="Calibri"/>
                <a:cs typeface="Calibri"/>
              </a:rPr>
              <a:t> p</a:t>
            </a:r>
            <a:r>
              <a:rPr sz="1200" spc="0" dirty="0" smtClean="0">
                <a:latin typeface="Calibri"/>
                <a:cs typeface="Calibri"/>
              </a:rPr>
              <a:t>eriod 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le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each 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eri</a:t>
            </a:r>
            <a:r>
              <a:rPr sz="1200" spc="34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84570">
              <a:lnSpc>
                <a:spcPts val="1464"/>
              </a:lnSpc>
              <a:spcBef>
                <a:spcPts val="923"/>
              </a:spcBef>
            </a:pP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.T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rial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la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s of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ral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os</a:t>
            </a:r>
            <a:r>
              <a:rPr sz="1200" spc="6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- </a:t>
            </a:r>
            <a:endParaRPr sz="1200">
              <a:latin typeface="Calibri"/>
              <a:cs typeface="Calibri"/>
            </a:endParaRPr>
          </a:p>
          <a:p>
            <a:pPr marL="12700" marR="84570">
              <a:lnSpc>
                <a:spcPts val="1464"/>
              </a:lnSpc>
              <a:spcBef>
                <a:spcPts val="118"/>
              </a:spcBef>
            </a:pP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ala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gal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pp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ra</a:t>
            </a:r>
            <a:r>
              <a:rPr sz="1200" spc="4" dirty="0" smtClean="0">
                <a:latin typeface="Calibri"/>
                <a:cs typeface="Calibri"/>
              </a:rPr>
              <a:t>tu</a:t>
            </a:r>
            <a:r>
              <a:rPr sz="1200" spc="0" dirty="0" smtClean="0">
                <a:latin typeface="Calibri"/>
                <a:cs typeface="Calibri"/>
              </a:rPr>
              <a:t>s,</a:t>
            </a:r>
            <a:r>
              <a:rPr sz="1200" spc="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gally 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ges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4" dirty="0" smtClean="0">
                <a:latin typeface="Calibri"/>
                <a:cs typeface="Calibri"/>
              </a:rPr>
              <a:t>12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cycl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12700" marR="19541">
              <a:lnSpc>
                <a:spcPts val="1455"/>
              </a:lnSpc>
              <a:spcBef>
                <a:spcPts val="191"/>
              </a:spcBef>
            </a:pPr>
            <a:r>
              <a:rPr sz="1800" spc="4" baseline="2275" dirty="0" smtClean="0">
                <a:latin typeface="Calibri"/>
                <a:cs typeface="Calibri"/>
              </a:rPr>
              <a:t>1</a:t>
            </a:r>
            <a:r>
              <a:rPr sz="1800" spc="0" baseline="2275" dirty="0" smtClean="0">
                <a:latin typeface="Calibri"/>
                <a:cs typeface="Calibri"/>
              </a:rPr>
              <a:t>5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u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-4" baseline="2275" dirty="0" smtClean="0">
                <a:latin typeface="Calibri"/>
                <a:cs typeface="Calibri"/>
              </a:rPr>
              <a:t>s</a:t>
            </a:r>
            <a:r>
              <a:rPr sz="1800" spc="0" baseline="2415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850"/>
              </a:spcBef>
            </a:pP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.A </a:t>
            </a:r>
            <a:r>
              <a:rPr sz="1200" spc="241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ac</a:t>
            </a:r>
            <a:r>
              <a:rPr sz="1200" spc="-4" dirty="0" smtClean="0">
                <a:latin typeface="Calibri"/>
                <a:cs typeface="Calibri"/>
              </a:rPr>
              <a:t>q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iri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cell</a:t>
            </a:r>
            <a:r>
              <a:rPr sz="1200" spc="-1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os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u </a:t>
            </a:r>
            <a:r>
              <a:rPr sz="1200" spc="17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(STET)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 marR="36369">
              <a:lnSpc>
                <a:spcPts val="1464"/>
              </a:lnSpc>
              <a:spcBef>
                <a:spcPts val="105"/>
              </a:spcBef>
            </a:pPr>
            <a:r>
              <a:rPr sz="1200" spc="4" dirty="0" smtClean="0">
                <a:latin typeface="Calibri"/>
                <a:cs typeface="Calibri"/>
              </a:rPr>
              <a:t>10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mic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oli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rs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lysos</a:t>
            </a:r>
            <a:r>
              <a:rPr sz="1200" spc="4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yme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u </a:t>
            </a:r>
            <a:r>
              <a:rPr sz="1200" spc="16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3</a:t>
            </a:r>
            <a:r>
              <a:rPr sz="1200" spc="3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-4" dirty="0" smtClean="0">
                <a:latin typeface="Calibri"/>
                <a:cs typeface="Calibri"/>
              </a:rPr>
              <a:t>6</a:t>
            </a:r>
            <a:r>
              <a:rPr sz="1200" spc="0" dirty="0" smtClean="0">
                <a:latin typeface="Calibri"/>
                <a:cs typeface="Calibri"/>
              </a:rPr>
              <a:t>0 </a:t>
            </a:r>
            <a:endParaRPr sz="1200">
              <a:latin typeface="Calibri"/>
              <a:cs typeface="Calibri"/>
            </a:endParaRPr>
          </a:p>
          <a:p>
            <a:pPr marL="12700" marR="36369">
              <a:lnSpc>
                <a:spcPts val="1464"/>
              </a:lnSpc>
              <a:spcBef>
                <a:spcPts val="118"/>
              </a:spcBef>
            </a:pP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39437">
              <a:lnSpc>
                <a:spcPts val="1464"/>
              </a:lnSpc>
              <a:spcBef>
                <a:spcPts val="923"/>
              </a:spcBef>
            </a:pP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4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6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microli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ers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r>
              <a:rPr sz="1200" spc="4" dirty="0" smtClean="0">
                <a:latin typeface="Calibri"/>
                <a:cs typeface="Calibri"/>
              </a:rPr>
              <a:t>10</a:t>
            </a:r>
            <a:r>
              <a:rPr sz="1200" spc="0" dirty="0" smtClean="0">
                <a:latin typeface="Calibri"/>
                <a:cs typeface="Calibri"/>
              </a:rPr>
              <a:t>% S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u </a:t>
            </a:r>
            <a:r>
              <a:rPr sz="1200" spc="156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. </a:t>
            </a:r>
            <a:r>
              <a:rPr sz="1200" spc="4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ix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ally,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en </a:t>
            </a:r>
            <a:endParaRPr sz="1200">
              <a:latin typeface="Calibri"/>
              <a:cs typeface="Calibri"/>
            </a:endParaRPr>
          </a:p>
          <a:p>
            <a:pPr marL="12700" marR="239437">
              <a:lnSpc>
                <a:spcPts val="1464"/>
              </a:lnSpc>
              <a:spcBef>
                <a:spcPts val="106"/>
              </a:spcBef>
            </a:pP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4" dirty="0" smtClean="0">
                <a:latin typeface="Calibri"/>
                <a:cs typeface="Calibri"/>
              </a:rPr>
              <a:t>ub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es 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2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rs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7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eg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ees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 s </a:t>
            </a:r>
            <a:r>
              <a:rPr sz="1200" spc="18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9" dirty="0" smtClean="0">
                <a:latin typeface="Calibri"/>
                <a:cs typeface="Calibri"/>
              </a:rPr>
              <a:t>g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9541">
              <a:lnSpc>
                <a:spcPts val="1346"/>
              </a:lnSpc>
              <a:spcBef>
                <a:spcPts val="923"/>
              </a:spcBef>
            </a:pP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2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C</a:t>
            </a:r>
            <a:r>
              <a:rPr sz="1200" spc="14" dirty="0" smtClean="0">
                <a:latin typeface="Calibri"/>
                <a:cs typeface="Calibri"/>
              </a:rPr>
              <a:t>l</a:t>
            </a:r>
            <a:r>
              <a:rPr sz="1200" spc="0" baseline="-10240" dirty="0" smtClean="0">
                <a:latin typeface="Calibri"/>
                <a:cs typeface="Calibri"/>
              </a:rPr>
              <a:t>5</a:t>
            </a:r>
            <a:r>
              <a:rPr sz="1200" spc="95" baseline="-10240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ion 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mix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co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s ma</a:t>
            </a:r>
            <a:r>
              <a:rPr sz="1200" spc="4" dirty="0" smtClean="0">
                <a:latin typeface="Calibri"/>
                <a:cs typeface="Calibri"/>
              </a:rPr>
              <a:t>nu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ll</a:t>
            </a:r>
            <a:r>
              <a:rPr sz="1200" spc="25" dirty="0" smtClean="0">
                <a:latin typeface="Calibri"/>
                <a:cs typeface="Calibri"/>
              </a:rPr>
              <a:t>y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415519">
              <a:lnSpc>
                <a:spcPts val="1464"/>
              </a:lnSpc>
              <a:spcBef>
                <a:spcPts val="1018"/>
              </a:spcBef>
            </a:pPr>
            <a:r>
              <a:rPr sz="1200" spc="0" dirty="0" smtClean="0">
                <a:latin typeface="Calibri"/>
                <a:cs typeface="Calibri"/>
              </a:rPr>
              <a:t>6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c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lor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solu </a:t>
            </a:r>
            <a:r>
              <a:rPr sz="1200" spc="156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 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mix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c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 s </a:t>
            </a:r>
            <a:r>
              <a:rPr sz="1200" spc="15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rri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3</a:t>
            </a:r>
            <a:r>
              <a:rPr sz="1200" spc="0" dirty="0" smtClean="0">
                <a:latin typeface="Calibri"/>
                <a:cs typeface="Calibri"/>
              </a:rPr>
              <a:t>0 </a:t>
            </a:r>
            <a:endParaRPr sz="1200">
              <a:latin typeface="Calibri"/>
              <a:cs typeface="Calibri"/>
            </a:endParaRPr>
          </a:p>
          <a:p>
            <a:pPr marL="12700" marR="415519">
              <a:lnSpc>
                <a:spcPts val="1464"/>
              </a:lnSpc>
              <a:spcBef>
                <a:spcPts val="118"/>
              </a:spcBef>
            </a:pP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es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om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r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tu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14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9541">
              <a:lnSpc>
                <a:spcPts val="1497"/>
              </a:lnSpc>
              <a:spcBef>
                <a:spcPts val="909"/>
              </a:spcBef>
            </a:pPr>
            <a:r>
              <a:rPr sz="1800" spc="0" baseline="2275" dirty="0" smtClean="0">
                <a:latin typeface="Calibri"/>
                <a:cs typeface="Calibri"/>
              </a:rPr>
              <a:t>7</a:t>
            </a:r>
            <a:r>
              <a:rPr sz="1800" spc="94" baseline="2275" dirty="0" smtClean="0">
                <a:latin typeface="Calibri"/>
                <a:cs typeface="Calibri"/>
              </a:rPr>
              <a:t> </a:t>
            </a:r>
            <a:r>
              <a:rPr sz="1200" spc="-29" dirty="0" smtClean="0">
                <a:latin typeface="Arial"/>
                <a:cs typeface="Arial"/>
              </a:rPr>
              <a:t>-</a:t>
            </a:r>
            <a:r>
              <a:rPr sz="1800" spc="-4" baseline="2275" dirty="0" smtClean="0">
                <a:latin typeface="Calibri"/>
                <a:cs typeface="Calibri"/>
              </a:rPr>
              <a:t>C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nt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fu</a:t>
            </a:r>
            <a:r>
              <a:rPr sz="1800" spc="0" baseline="2275" dirty="0" smtClean="0">
                <a:latin typeface="Calibri"/>
                <a:cs typeface="Calibri"/>
              </a:rPr>
              <a:t>ge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is c</a:t>
            </a:r>
            <a:r>
              <a:rPr sz="1800" spc="-9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nt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fu</a:t>
            </a:r>
            <a:r>
              <a:rPr sz="1800" spc="-9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ed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0" baseline="2275" dirty="0" smtClean="0">
                <a:latin typeface="Calibri"/>
                <a:cs typeface="Calibri"/>
              </a:rPr>
              <a:t>t</a:t>
            </a:r>
            <a:r>
              <a:rPr sz="1800" spc="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6</a:t>
            </a:r>
            <a:r>
              <a:rPr sz="1800" spc="4" baseline="2275" dirty="0" smtClean="0">
                <a:latin typeface="Calibri"/>
                <a:cs typeface="Calibri"/>
              </a:rPr>
              <a:t>00</a:t>
            </a:r>
            <a:r>
              <a:rPr sz="1800" spc="0" baseline="2275" dirty="0" smtClean="0">
                <a:latin typeface="Calibri"/>
                <a:cs typeface="Calibri"/>
              </a:rPr>
              <a:t>0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cycles /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ut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4" baseline="2275" dirty="0" smtClean="0">
                <a:latin typeface="Calibri"/>
                <a:cs typeface="Calibri"/>
              </a:rPr>
              <a:t> f</a:t>
            </a:r>
            <a:r>
              <a:rPr sz="1800" spc="-9" baseline="2275" dirty="0" smtClean="0">
                <a:latin typeface="Calibri"/>
                <a:cs typeface="Calibri"/>
              </a:rPr>
              <a:t>o</a:t>
            </a:r>
            <a:r>
              <a:rPr sz="1800" spc="0" baseline="2275" dirty="0" smtClean="0">
                <a:latin typeface="Calibri"/>
                <a:cs typeface="Calibri"/>
              </a:rPr>
              <a:t>r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3</a:t>
            </a:r>
            <a:r>
              <a:rPr sz="1800" spc="0" baseline="2275" dirty="0" smtClean="0">
                <a:latin typeface="Calibri"/>
                <a:cs typeface="Calibri"/>
              </a:rPr>
              <a:t>0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m</a:t>
            </a:r>
            <a:r>
              <a:rPr sz="1800" spc="-9" baseline="2275" dirty="0" smtClean="0">
                <a:latin typeface="Calibri"/>
                <a:cs typeface="Calibri"/>
              </a:rPr>
              <a:t>i</a:t>
            </a:r>
            <a:r>
              <a:rPr sz="1800" spc="4" baseline="2275" dirty="0" smtClean="0">
                <a:latin typeface="Calibri"/>
                <a:cs typeface="Calibri"/>
              </a:rPr>
              <a:t>nu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</a:t>
            </a:r>
            <a:r>
              <a:rPr sz="1800" spc="34" baseline="2275" dirty="0" smtClean="0">
                <a:latin typeface="Calibri"/>
                <a:cs typeface="Calibri"/>
              </a:rPr>
              <a:t>s</a:t>
            </a:r>
            <a:r>
              <a:rPr sz="1800" spc="0" baseline="2415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4335">
              <a:lnSpc>
                <a:spcPts val="1464"/>
              </a:lnSpc>
              <a:spcBef>
                <a:spcPts val="925"/>
              </a:spcBef>
            </a:pPr>
            <a:r>
              <a:rPr sz="1200" spc="4" dirty="0" smtClean="0">
                <a:latin typeface="Calibri"/>
                <a:cs typeface="Calibri"/>
              </a:rPr>
              <a:t>8</a:t>
            </a:r>
            <a:r>
              <a:rPr sz="1200" spc="0" dirty="0" smtClean="0">
                <a:latin typeface="Calibri"/>
                <a:cs typeface="Calibri"/>
              </a:rPr>
              <a:t>.A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qu</a:t>
            </a:r>
            <a:r>
              <a:rPr sz="1200" spc="0" dirty="0" smtClean="0">
                <a:latin typeface="Calibri"/>
                <a:cs typeface="Calibri"/>
              </a:rPr>
              <a:t>iva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t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.6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v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me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4" dirty="0" smtClean="0">
                <a:latin typeface="Calibri"/>
                <a:cs typeface="Calibri"/>
              </a:rPr>
              <a:t>z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endParaRPr sz="1200">
              <a:latin typeface="Calibri"/>
              <a:cs typeface="Calibri"/>
            </a:endParaRPr>
          </a:p>
          <a:p>
            <a:pPr marL="12700" marR="4335">
              <a:lnSpc>
                <a:spcPts val="1464"/>
              </a:lnSpc>
              <a:spcBef>
                <a:spcPts val="106"/>
              </a:spcBef>
            </a:pP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sol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rom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sol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so</a:t>
            </a:r>
            <a:r>
              <a:rPr sz="1200" spc="-9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0" dirty="0" smtClean="0">
                <a:latin typeface="Calibri"/>
                <a:cs typeface="Calibri"/>
              </a:rPr>
              <a:t>on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mix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0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endParaRPr sz="1200">
              <a:latin typeface="Calibri"/>
              <a:cs typeface="Calibri"/>
            </a:endParaRPr>
          </a:p>
          <a:p>
            <a:pPr marL="12700" marR="19541">
              <a:lnSpc>
                <a:spcPct val="101725"/>
              </a:lnSpc>
              <a:spcBef>
                <a:spcPts val="116"/>
              </a:spcBef>
            </a:pP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14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rri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g,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 ce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ri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gal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1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cycles /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5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3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71512">
              <a:lnSpc>
                <a:spcPts val="1464"/>
              </a:lnSpc>
              <a:spcBef>
                <a:spcPts val="923"/>
              </a:spcBef>
            </a:pPr>
            <a:r>
              <a:rPr sz="1200" spc="0" dirty="0" smtClean="0">
                <a:latin typeface="Calibri"/>
                <a:cs typeface="Calibri"/>
              </a:rPr>
              <a:t>9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0" dirty="0" smtClean="0">
                <a:latin typeface="Calibri"/>
                <a:cs typeface="Calibri"/>
              </a:rPr>
              <a:t>cl</a:t>
            </a:r>
            <a:r>
              <a:rPr sz="1200" spc="4" dirty="0" smtClean="0">
                <a:latin typeface="Calibri"/>
                <a:cs typeface="Calibri"/>
              </a:rPr>
              <a:t>ud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ice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d 5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 </a:t>
            </a:r>
            <a:r>
              <a:rPr sz="1200" spc="4" dirty="0" smtClean="0">
                <a:latin typeface="Calibri"/>
                <a:cs typeface="Calibri"/>
              </a:rPr>
              <a:t>70</a:t>
            </a:r>
            <a:r>
              <a:rPr sz="1200" spc="0" dirty="0" smtClean="0">
                <a:latin typeface="Calibri"/>
                <a:cs typeface="Calibri"/>
              </a:rPr>
              <a:t>%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1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th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olu </a:t>
            </a:r>
            <a:r>
              <a:rPr sz="1200" spc="18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 </a:t>
            </a:r>
            <a:endParaRPr sz="1200">
              <a:latin typeface="Calibri"/>
              <a:cs typeface="Calibri"/>
            </a:endParaRPr>
          </a:p>
          <a:p>
            <a:pPr marL="12700" marR="271512">
              <a:lnSpc>
                <a:spcPts val="1464"/>
              </a:lnSpc>
              <a:spcBef>
                <a:spcPts val="112"/>
              </a:spcBef>
            </a:pPr>
            <a:r>
              <a:rPr sz="1200" spc="0" dirty="0" smtClean="0">
                <a:latin typeface="Calibri"/>
                <a:cs typeface="Calibri"/>
              </a:rPr>
              <a:t>ce</a:t>
            </a:r>
            <a:r>
              <a:rPr sz="1200" spc="4" dirty="0" smtClean="0">
                <a:latin typeface="Calibri"/>
                <a:cs typeface="Calibri"/>
              </a:rPr>
              <a:t>nt</a:t>
            </a:r>
            <a:r>
              <a:rPr sz="1200" spc="0" dirty="0" smtClean="0">
                <a:latin typeface="Calibri"/>
                <a:cs typeface="Calibri"/>
              </a:rPr>
              <a:t>r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fu</a:t>
            </a:r>
            <a:r>
              <a:rPr sz="1200" spc="0" dirty="0" smtClean="0">
                <a:latin typeface="Calibri"/>
                <a:cs typeface="Calibri"/>
              </a:rPr>
              <a:t>g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f </a:t>
            </a:r>
            <a:r>
              <a:rPr sz="1200" spc="4" dirty="0" smtClean="0">
                <a:latin typeface="Calibri"/>
                <a:cs typeface="Calibri"/>
              </a:rPr>
              <a:t>12</a:t>
            </a:r>
            <a:r>
              <a:rPr sz="1200" spc="0" dirty="0" smtClean="0">
                <a:latin typeface="Calibri"/>
                <a:cs typeface="Calibri"/>
              </a:rPr>
              <a:t>,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cycles /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mi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e,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en remove</a:t>
            </a:r>
            <a:r>
              <a:rPr sz="1200" spc="-4" dirty="0" smtClean="0">
                <a:latin typeface="Calibri"/>
                <a:cs typeface="Calibri"/>
              </a:rPr>
              <a:t> 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 </a:t>
            </a:r>
            <a:r>
              <a:rPr sz="1200" spc="176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k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endParaRPr sz="1200">
              <a:latin typeface="Calibri"/>
              <a:cs typeface="Calibri"/>
            </a:endParaRPr>
          </a:p>
          <a:p>
            <a:pPr marL="12700" marR="271512">
              <a:lnSpc>
                <a:spcPts val="1464"/>
              </a:lnSpc>
              <a:spcBef>
                <a:spcPts val="112"/>
              </a:spcBef>
            </a:pPr>
            <a:r>
              <a:rPr sz="1200" spc="0" dirty="0" smtClean="0">
                <a:latin typeface="Calibri"/>
                <a:cs typeface="Calibri"/>
              </a:rPr>
              <a:t>leave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o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ry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or</a:t>
            </a:r>
            <a:r>
              <a:rPr sz="1200" spc="-1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-9" dirty="0" smtClean="0">
                <a:latin typeface="Calibri"/>
                <a:cs typeface="Calibri"/>
              </a:rPr>
              <a:t>i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9541">
              <a:lnSpc>
                <a:spcPct val="101725"/>
              </a:lnSpc>
              <a:spcBef>
                <a:spcPts val="911"/>
              </a:spcBef>
            </a:pP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5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4" dirty="0" smtClean="0">
                <a:latin typeface="Calibri"/>
                <a:cs typeface="Calibri"/>
              </a:rPr>
              <a:t>DN</a:t>
            </a:r>
            <a:r>
              <a:rPr sz="1200" spc="0" dirty="0" smtClean="0">
                <a:latin typeface="Calibri"/>
                <a:cs typeface="Calibri"/>
              </a:rPr>
              <a:t>A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osi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ed </a:t>
            </a:r>
            <a:r>
              <a:rPr sz="1200" spc="4" dirty="0" smtClean="0">
                <a:latin typeface="Calibri"/>
                <a:cs typeface="Calibri"/>
              </a:rPr>
              <a:t>b</a:t>
            </a:r>
            <a:r>
              <a:rPr sz="1200" spc="0" dirty="0" smtClean="0">
                <a:latin typeface="Calibri"/>
                <a:cs typeface="Calibri"/>
              </a:rPr>
              <a:t>y TE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 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issolv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-4" dirty="0" smtClean="0">
                <a:latin typeface="Calibri"/>
                <a:cs typeface="Calibri"/>
              </a:rPr>
              <a:t>k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t at</a:t>
            </a:r>
            <a:r>
              <a:rPr sz="1200" spc="2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-</a:t>
            </a:r>
            <a:r>
              <a:rPr sz="1200" spc="4" dirty="0" smtClean="0">
                <a:latin typeface="Calibri"/>
                <a:cs typeface="Calibri"/>
              </a:rPr>
              <a:t>2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°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C 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n </a:t>
            </a:r>
            <a:r>
              <a:rPr sz="1200" spc="141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73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45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16735" y="6902152"/>
            <a:ext cx="876299" cy="786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15211" y="6889520"/>
            <a:ext cx="877823" cy="799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49011" y="6944055"/>
            <a:ext cx="295306" cy="375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7088" y="6721839"/>
            <a:ext cx="630936" cy="5994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48692" y="6601841"/>
            <a:ext cx="27508" cy="167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603228" y="6984655"/>
            <a:ext cx="35264" cy="1757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68685" y="6355079"/>
            <a:ext cx="742528" cy="8321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65603" y="6343974"/>
            <a:ext cx="746759" cy="8432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18943" y="6025895"/>
            <a:ext cx="900683" cy="7086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18944" y="6014775"/>
            <a:ext cx="910265" cy="7197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99587" y="5994184"/>
            <a:ext cx="293839" cy="3750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98063" y="5772412"/>
            <a:ext cx="629412" cy="5979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58667" y="5493320"/>
            <a:ext cx="163519" cy="5465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57144" y="5189220"/>
            <a:ext cx="708659" cy="8519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401567" y="4931663"/>
            <a:ext cx="664463" cy="66598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00044" y="4930139"/>
            <a:ext cx="675639" cy="66751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12819" y="4733543"/>
            <a:ext cx="846348" cy="70865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11295" y="4722422"/>
            <a:ext cx="850391" cy="71978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59935" y="4492751"/>
            <a:ext cx="498347" cy="60959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058411" y="4491227"/>
            <a:ext cx="499872" cy="61112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16367" y="4476699"/>
            <a:ext cx="295306" cy="37537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314444" y="4254483"/>
            <a:ext cx="630936" cy="59945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384547" y="3861815"/>
            <a:ext cx="899159" cy="70865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83023" y="3850695"/>
            <a:ext cx="910265" cy="71978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56403" y="3556874"/>
            <a:ext cx="673607" cy="67374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753355" y="3553968"/>
            <a:ext cx="676655" cy="6781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79491" y="3267085"/>
            <a:ext cx="867155" cy="81723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77967" y="3264407"/>
            <a:ext cx="868679" cy="8199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84347" y="1980558"/>
            <a:ext cx="96012" cy="19571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60256" y="1489748"/>
            <a:ext cx="4859095" cy="2101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372" marR="27905">
              <a:lnSpc>
                <a:spcPts val="1395"/>
              </a:lnSpc>
              <a:spcBef>
                <a:spcPts val="69"/>
              </a:spcBef>
            </a:pPr>
            <a:r>
              <a:rPr sz="1800" spc="0" baseline="2415" dirty="0" smtClean="0">
                <a:latin typeface="Arial"/>
                <a:cs typeface="Arial"/>
              </a:rPr>
              <a:t>*</a:t>
            </a:r>
            <a:r>
              <a:rPr sz="1800" b="1" spc="0" baseline="2275" dirty="0" smtClean="0">
                <a:latin typeface="Calibri"/>
                <a:cs typeface="Calibri"/>
              </a:rPr>
              <a:t>P</a:t>
            </a:r>
            <a:r>
              <a:rPr sz="1800" b="1" spc="4" baseline="2275" dirty="0" smtClean="0">
                <a:latin typeface="Calibri"/>
                <a:cs typeface="Calibri"/>
              </a:rPr>
              <a:t>r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4" baseline="2275" dirty="0" smtClean="0">
                <a:latin typeface="Calibri"/>
                <a:cs typeface="Calibri"/>
              </a:rPr>
              <a:t>p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r</a:t>
            </a:r>
            <a:r>
              <a:rPr sz="1800" b="1" spc="-4" baseline="2275" dirty="0" smtClean="0">
                <a:latin typeface="Calibri"/>
                <a:cs typeface="Calibri"/>
              </a:rPr>
              <a:t>a</a:t>
            </a:r>
            <a:r>
              <a:rPr sz="1800" b="1" spc="4" baseline="2275" dirty="0" smtClean="0">
                <a:latin typeface="Calibri"/>
                <a:cs typeface="Calibri"/>
              </a:rPr>
              <a:t>ti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f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-4" baseline="2275" dirty="0" smtClean="0">
                <a:latin typeface="Calibri"/>
                <a:cs typeface="Calibri"/>
              </a:rPr>
              <a:t>t</a:t>
            </a:r>
            <a:r>
              <a:rPr sz="1800" b="1" spc="4" baseline="2275" dirty="0" smtClean="0">
                <a:latin typeface="Calibri"/>
                <a:cs typeface="Calibri"/>
              </a:rPr>
              <a:t>h</a:t>
            </a:r>
            <a:r>
              <a:rPr sz="1800" b="1" spc="0" baseline="2275" dirty="0" smtClean="0">
                <a:latin typeface="Calibri"/>
                <a:cs typeface="Calibri"/>
              </a:rPr>
              <a:t>e so</a:t>
            </a:r>
            <a:r>
              <a:rPr sz="1800" b="1" spc="-4" baseline="2275" dirty="0" smtClean="0">
                <a:latin typeface="Calibri"/>
                <a:cs typeface="Calibri"/>
              </a:rPr>
              <a:t>l</a:t>
            </a:r>
            <a:r>
              <a:rPr sz="1800" b="1" spc="4" baseline="2275" dirty="0" smtClean="0">
                <a:latin typeface="Calibri"/>
                <a:cs typeface="Calibri"/>
              </a:rPr>
              <a:t>uti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u</a:t>
            </a:r>
            <a:r>
              <a:rPr sz="1800" b="1" spc="4" baseline="2275" dirty="0" smtClean="0">
                <a:latin typeface="Calibri"/>
                <a:cs typeface="Calibri"/>
              </a:rPr>
              <a:t>ti</a:t>
            </a:r>
            <a:r>
              <a:rPr sz="1800" b="1" spc="-9" baseline="2275" dirty="0" smtClean="0">
                <a:latin typeface="Calibri"/>
                <a:cs typeface="Calibri"/>
              </a:rPr>
              <a:t>o</a:t>
            </a:r>
            <a:r>
              <a:rPr sz="1800" b="1" spc="0" baseline="2275" dirty="0" smtClean="0">
                <a:latin typeface="Calibri"/>
                <a:cs typeface="Calibri"/>
              </a:rPr>
              <a:t>n</a:t>
            </a:r>
            <a:r>
              <a:rPr sz="1800" b="1" spc="4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L</a:t>
            </a:r>
            <a:r>
              <a:rPr sz="1800" b="1" spc="-4" baseline="2275" dirty="0" smtClean="0">
                <a:latin typeface="Calibri"/>
                <a:cs typeface="Calibri"/>
              </a:rPr>
              <a:t>y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4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r>
              <a:rPr sz="1800" b="1" spc="-4" baseline="2275" dirty="0" smtClean="0">
                <a:latin typeface="Calibri"/>
                <a:cs typeface="Calibri"/>
              </a:rPr>
              <a:t> </a:t>
            </a:r>
            <a:r>
              <a:rPr sz="1800" b="1" spc="4" baseline="2275" dirty="0" smtClean="0">
                <a:latin typeface="Calibri"/>
                <a:cs typeface="Calibri"/>
              </a:rPr>
              <a:t>bu</a:t>
            </a:r>
            <a:r>
              <a:rPr sz="1800" b="1" spc="-4" baseline="2275" dirty="0" smtClean="0">
                <a:latin typeface="Calibri"/>
                <a:cs typeface="Calibri"/>
              </a:rPr>
              <a:t>ffe</a:t>
            </a:r>
            <a:r>
              <a:rPr sz="1800" b="1" spc="0" baseline="2275" dirty="0" smtClean="0">
                <a:latin typeface="Calibri"/>
                <a:cs typeface="Calibri"/>
              </a:rPr>
              <a:t>r</a:t>
            </a:r>
            <a:r>
              <a:rPr sz="1800" b="1" spc="9" baseline="2275" dirty="0" smtClean="0">
                <a:latin typeface="Calibri"/>
                <a:cs typeface="Calibri"/>
              </a:rPr>
              <a:t> </a:t>
            </a:r>
            <a:r>
              <a:rPr sz="1800" b="1" spc="0" baseline="2275" dirty="0" smtClean="0">
                <a:latin typeface="Calibri"/>
                <a:cs typeface="Calibri"/>
              </a:rPr>
              <a:t>(S</a:t>
            </a:r>
            <a:r>
              <a:rPr sz="1800" b="1" spc="4" baseline="2275" dirty="0" smtClean="0">
                <a:latin typeface="Calibri"/>
                <a:cs typeface="Calibri"/>
              </a:rPr>
              <a:t>T</a:t>
            </a:r>
            <a:r>
              <a:rPr sz="1800" b="1" spc="0" baseline="2275" dirty="0" smtClean="0">
                <a:latin typeface="Calibri"/>
                <a:cs typeface="Calibri"/>
              </a:rPr>
              <a:t>E</a:t>
            </a:r>
            <a:r>
              <a:rPr sz="1800" b="1" spc="4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marL="12700" marR="148166">
              <a:lnSpc>
                <a:spcPts val="1464"/>
              </a:lnSpc>
              <a:spcBef>
                <a:spcPts val="853"/>
              </a:spcBef>
            </a:pP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14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Calibri"/>
                <a:cs typeface="Calibri"/>
              </a:rPr>
              <a:t>ol</a:t>
            </a:r>
            <a:r>
              <a:rPr sz="1200" spc="-4" dirty="0" smtClean="0">
                <a:latin typeface="Calibri"/>
                <a:cs typeface="Calibri"/>
              </a:rPr>
              <a:t>u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ion is call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4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rt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-9" dirty="0" smtClean="0">
                <a:latin typeface="Calibri"/>
                <a:cs typeface="Calibri"/>
              </a:rPr>
              <a:t>T</a:t>
            </a:r>
            <a:r>
              <a:rPr sz="1200" spc="0" dirty="0" smtClean="0">
                <a:latin typeface="Calibri"/>
                <a:cs typeface="Calibri"/>
              </a:rPr>
              <a:t>ET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com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os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d of (S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crose,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Tri</a:t>
            </a:r>
            <a:r>
              <a:rPr sz="1200" spc="44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-4" dirty="0" smtClean="0">
                <a:latin typeface="Calibri"/>
                <a:cs typeface="Calibri"/>
              </a:rPr>
              <a:t>HC</a:t>
            </a:r>
            <a:r>
              <a:rPr sz="1200" spc="0" dirty="0" smtClean="0">
                <a:latin typeface="Calibri"/>
                <a:cs typeface="Calibri"/>
              </a:rPr>
              <a:t>L,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0" dirty="0" smtClean="0">
                <a:latin typeface="Calibri"/>
                <a:cs typeface="Calibri"/>
              </a:rPr>
              <a:t>, </a:t>
            </a:r>
            <a:endParaRPr sz="1200">
              <a:latin typeface="Calibri"/>
              <a:cs typeface="Calibri"/>
            </a:endParaRPr>
          </a:p>
          <a:p>
            <a:pPr marL="12700" marR="148166">
              <a:lnSpc>
                <a:spcPts val="1464"/>
              </a:lnSpc>
              <a:spcBef>
                <a:spcPts val="118"/>
              </a:spcBef>
            </a:pPr>
            <a:r>
              <a:rPr sz="1200" spc="0" dirty="0" smtClean="0">
                <a:latin typeface="Calibri"/>
                <a:cs typeface="Calibri"/>
              </a:rPr>
              <a:t>Tri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-4" dirty="0" smtClean="0">
                <a:latin typeface="Calibri"/>
                <a:cs typeface="Calibri"/>
              </a:rPr>
              <a:t>X</a:t>
            </a:r>
            <a:r>
              <a:rPr sz="1200" spc="4" dirty="0" smtClean="0">
                <a:latin typeface="Calibri"/>
                <a:cs typeface="Calibri"/>
              </a:rPr>
              <a:t>-100</a:t>
            </a:r>
            <a:r>
              <a:rPr sz="1200" spc="0" dirty="0" smtClean="0">
                <a:latin typeface="Calibri"/>
                <a:cs typeface="Calibri"/>
              </a:rPr>
              <a:t>)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si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a </a:t>
            </a:r>
            <a:r>
              <a:rPr sz="1200" spc="125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on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is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as </a:t>
            </a:r>
            <a:r>
              <a:rPr sz="1200" spc="-4" dirty="0" smtClean="0">
                <a:latin typeface="Calibri"/>
                <a:cs typeface="Calibri"/>
              </a:rPr>
              <a:t>f</a:t>
            </a:r>
            <a:r>
              <a:rPr sz="1200" spc="0" dirty="0" smtClean="0">
                <a:latin typeface="Calibri"/>
                <a:cs typeface="Calibri"/>
              </a:rPr>
              <a:t>ollo</a:t>
            </a:r>
            <a:r>
              <a:rPr sz="1200" spc="-4" dirty="0" smtClean="0">
                <a:latin typeface="Calibri"/>
                <a:cs typeface="Calibri"/>
              </a:rPr>
              <a:t>w</a:t>
            </a:r>
            <a:r>
              <a:rPr sz="1200" spc="9" dirty="0" smtClean="0">
                <a:latin typeface="Calibri"/>
                <a:cs typeface="Calibri"/>
              </a:rPr>
              <a:t>s</a:t>
            </a:r>
            <a:r>
              <a:rPr sz="1200" spc="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56895" marR="27905">
              <a:lnSpc>
                <a:spcPts val="1497"/>
              </a:lnSpc>
              <a:spcBef>
                <a:spcPts val="909"/>
              </a:spcBef>
            </a:pPr>
            <a:r>
              <a:rPr sz="1200" spc="-14" dirty="0" smtClean="0">
                <a:latin typeface="Arial"/>
                <a:cs typeface="Arial"/>
              </a:rPr>
              <a:t>-</a:t>
            </a:r>
            <a:r>
              <a:rPr sz="1800" spc="0" baseline="2275" dirty="0" smtClean="0">
                <a:latin typeface="Calibri"/>
                <a:cs typeface="Calibri"/>
              </a:rPr>
              <a:t>S</a:t>
            </a:r>
            <a:r>
              <a:rPr sz="1800" spc="4" baseline="2275" dirty="0" smtClean="0">
                <a:latin typeface="Calibri"/>
                <a:cs typeface="Calibri"/>
              </a:rPr>
              <a:t>u</a:t>
            </a:r>
            <a:r>
              <a:rPr sz="1800" spc="0" baseline="2275" dirty="0" smtClean="0">
                <a:latin typeface="Calibri"/>
                <a:cs typeface="Calibri"/>
              </a:rPr>
              <a:t>crose</a:t>
            </a:r>
            <a:r>
              <a:rPr sz="1800" spc="1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(</a:t>
            </a:r>
            <a:r>
              <a:rPr sz="1800" spc="4" baseline="2275" dirty="0" smtClean="0">
                <a:latin typeface="Calibri"/>
                <a:cs typeface="Calibri"/>
              </a:rPr>
              <a:t>8</a:t>
            </a:r>
            <a:r>
              <a:rPr sz="1800" spc="0" baseline="2275" dirty="0" smtClean="0">
                <a:latin typeface="Calibri"/>
                <a:cs typeface="Calibri"/>
              </a:rPr>
              <a:t>% W</a:t>
            </a:r>
            <a:r>
              <a:rPr sz="1800" spc="-4" baseline="2275" dirty="0" smtClean="0">
                <a:latin typeface="Calibri"/>
                <a:cs typeface="Calibri"/>
              </a:rPr>
              <a:t> </a:t>
            </a:r>
            <a:r>
              <a:rPr sz="1800" spc="0" baseline="2275" dirty="0" smtClean="0">
                <a:latin typeface="Calibri"/>
                <a:cs typeface="Calibri"/>
              </a:rPr>
              <a:t>/</a:t>
            </a:r>
            <a:r>
              <a:rPr sz="1800" spc="4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V</a:t>
            </a:r>
            <a:r>
              <a:rPr sz="1800" spc="0" baseline="2415" dirty="0" smtClean="0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56895" marR="27905">
              <a:lnSpc>
                <a:spcPct val="101725"/>
              </a:lnSpc>
              <a:spcBef>
                <a:spcPts val="937"/>
              </a:spcBef>
            </a:pPr>
            <a:r>
              <a:rPr sz="1200" spc="-14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Calibri"/>
                <a:cs typeface="Calibri"/>
              </a:rPr>
              <a:t>Tri</a:t>
            </a:r>
            <a:r>
              <a:rPr sz="1200" spc="4" dirty="0" smtClean="0">
                <a:latin typeface="Calibri"/>
                <a:cs typeface="Calibri"/>
              </a:rPr>
              <a:t>t</a:t>
            </a:r>
            <a:r>
              <a:rPr sz="1200" spc="-9" dirty="0" smtClean="0">
                <a:latin typeface="Calibri"/>
                <a:cs typeface="Calibri"/>
              </a:rPr>
              <a:t>o</a:t>
            </a:r>
            <a:r>
              <a:rPr sz="1200" spc="0" dirty="0" smtClean="0">
                <a:latin typeface="Calibri"/>
                <a:cs typeface="Calibri"/>
              </a:rPr>
              <a:t>n</a:t>
            </a:r>
            <a:r>
              <a:rPr sz="1200" spc="9" dirty="0" smtClean="0">
                <a:latin typeface="Calibri"/>
                <a:cs typeface="Calibri"/>
              </a:rPr>
              <a:t> X</a:t>
            </a:r>
            <a:r>
              <a:rPr sz="1200" spc="0" dirty="0" smtClean="0">
                <a:latin typeface="Calibri"/>
                <a:cs typeface="Calibri"/>
              </a:rPr>
              <a:t>-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-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0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4" dirty="0" smtClean="0">
                <a:latin typeface="Calibri"/>
                <a:cs typeface="Calibri"/>
              </a:rPr>
              <a:t>5</a:t>
            </a:r>
            <a:r>
              <a:rPr sz="1200" spc="0" dirty="0" smtClean="0">
                <a:latin typeface="Calibri"/>
                <a:cs typeface="Calibri"/>
              </a:rPr>
              <a:t>% W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/</a:t>
            </a:r>
            <a:r>
              <a:rPr sz="1200" spc="-4" dirty="0" smtClean="0">
                <a:latin typeface="Calibri"/>
                <a:cs typeface="Calibri"/>
              </a:rPr>
              <a:t> V</a:t>
            </a:r>
            <a:r>
              <a:rPr sz="1200" spc="0" dirty="0" smtClean="0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56895" marR="27905">
              <a:lnSpc>
                <a:spcPct val="101725"/>
              </a:lnSpc>
              <a:spcBef>
                <a:spcPts val="911"/>
              </a:spcBef>
            </a:pPr>
            <a:r>
              <a:rPr sz="1200" spc="-14" dirty="0" smtClean="0">
                <a:latin typeface="Arial"/>
                <a:cs typeface="Arial"/>
              </a:rPr>
              <a:t>-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D</a:t>
            </a:r>
            <a:r>
              <a:rPr sz="1200" spc="0" dirty="0" smtClean="0">
                <a:latin typeface="Calibri"/>
                <a:cs typeface="Calibri"/>
              </a:rPr>
              <a:t>TA,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5</a:t>
            </a:r>
            <a:r>
              <a:rPr sz="1200" spc="0" dirty="0" smtClean="0">
                <a:latin typeface="Calibri"/>
                <a:cs typeface="Calibri"/>
              </a:rPr>
              <a:t>mM (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H </a:t>
            </a:r>
            <a:r>
              <a:rPr sz="1200" spc="4" dirty="0" smtClean="0">
                <a:latin typeface="Calibri"/>
                <a:cs typeface="Calibri"/>
              </a:rPr>
              <a:t>8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r>
              <a:rPr sz="1200" spc="4" dirty="0" smtClean="0">
                <a:latin typeface="Calibri"/>
                <a:cs typeface="Calibri"/>
              </a:rPr>
              <a:t>0</a:t>
            </a:r>
            <a:r>
              <a:rPr sz="1200" spc="0" dirty="0" smtClean="0">
                <a:latin typeface="Arial"/>
                <a:cs typeface="Arial"/>
              </a:rPr>
              <a:t>(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899"/>
              </a:spcBef>
            </a:pPr>
            <a:r>
              <a:rPr sz="1200" spc="0" dirty="0" smtClean="0">
                <a:latin typeface="Calibri"/>
                <a:cs typeface="Calibri"/>
              </a:rPr>
              <a:t>-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Tris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-</a:t>
            </a:r>
            <a:r>
              <a:rPr sz="1200" spc="-4" dirty="0" smtClean="0">
                <a:latin typeface="Calibri"/>
                <a:cs typeface="Calibri"/>
              </a:rPr>
              <a:t>HC</a:t>
            </a:r>
            <a:r>
              <a:rPr sz="1200" spc="0" dirty="0" smtClean="0">
                <a:latin typeface="Calibri"/>
                <a:cs typeface="Calibri"/>
              </a:rPr>
              <a:t>L</a:t>
            </a:r>
            <a:r>
              <a:rPr sz="1200" spc="4" dirty="0" smtClean="0">
                <a:latin typeface="Calibri"/>
                <a:cs typeface="Calibri"/>
              </a:rPr>
              <a:t> 10</a:t>
            </a:r>
            <a:r>
              <a:rPr sz="1200" spc="-9" dirty="0" smtClean="0">
                <a:latin typeface="Calibri"/>
                <a:cs typeface="Calibri"/>
              </a:rPr>
              <a:t>m</a:t>
            </a:r>
            <a:r>
              <a:rPr sz="1200" spc="0" dirty="0" smtClean="0">
                <a:latin typeface="Calibri"/>
                <a:cs typeface="Calibri"/>
              </a:rPr>
              <a:t>M</a:t>
            </a:r>
            <a:r>
              <a:rPr sz="1200" spc="9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(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H</a:t>
            </a:r>
            <a:r>
              <a:rPr sz="1200" spc="-9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8</a:t>
            </a:r>
            <a:r>
              <a:rPr sz="1200" spc="0" dirty="0" smtClean="0">
                <a:latin typeface="Calibri"/>
                <a:cs typeface="Calibri"/>
              </a:rPr>
              <a:t>.0) R</a:t>
            </a:r>
            <a:r>
              <a:rPr sz="1200" spc="4" dirty="0" smtClean="0">
                <a:latin typeface="Calibri"/>
                <a:cs typeface="Calibri"/>
              </a:rPr>
              <a:t>e-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u</a:t>
            </a:r>
            <a:r>
              <a:rPr sz="1200" spc="0" dirty="0" smtClean="0">
                <a:latin typeface="Calibri"/>
                <a:cs typeface="Calibri"/>
              </a:rPr>
              <a:t>s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 </a:t>
            </a:r>
            <a:r>
              <a:rPr sz="1200" spc="-4" dirty="0" smtClean="0">
                <a:latin typeface="Calibri"/>
                <a:cs typeface="Calibri"/>
              </a:rPr>
              <a:t>t</a:t>
            </a:r>
            <a:r>
              <a:rPr sz="1200" spc="4" dirty="0" smtClean="0">
                <a:latin typeface="Calibri"/>
                <a:cs typeface="Calibri"/>
              </a:rPr>
              <a:t>h</a:t>
            </a:r>
            <a:r>
              <a:rPr sz="1200" spc="0" dirty="0" smtClean="0">
                <a:latin typeface="Calibri"/>
                <a:cs typeface="Calibri"/>
              </a:rPr>
              <a:t>e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4" dirty="0" smtClean="0">
                <a:latin typeface="Calibri"/>
                <a:cs typeface="Calibri"/>
              </a:rPr>
              <a:t>p</a:t>
            </a:r>
            <a:r>
              <a:rPr sz="1200" spc="0" dirty="0" smtClean="0">
                <a:latin typeface="Calibri"/>
                <a:cs typeface="Calibri"/>
              </a:rPr>
              <a:t>olym</a:t>
            </a:r>
            <a:r>
              <a:rPr sz="1200" spc="-9" dirty="0" smtClean="0">
                <a:latin typeface="Calibri"/>
                <a:cs typeface="Calibri"/>
              </a:rPr>
              <a:t>e</a:t>
            </a:r>
            <a:r>
              <a:rPr sz="1200" spc="0" dirty="0" smtClean="0">
                <a:latin typeface="Calibri"/>
                <a:cs typeface="Calibri"/>
              </a:rPr>
              <a:t>rase</a:t>
            </a:r>
            <a:r>
              <a:rPr sz="1200" spc="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in </a:t>
            </a:r>
            <a:r>
              <a:rPr sz="1200" spc="4" dirty="0" smtClean="0">
                <a:latin typeface="Calibri"/>
                <a:cs typeface="Calibri"/>
              </a:rPr>
              <a:t>1</a:t>
            </a:r>
            <a:r>
              <a:rPr sz="1200" spc="0" dirty="0" smtClean="0">
                <a:latin typeface="Calibri"/>
                <a:cs typeface="Calibri"/>
              </a:rPr>
              <a:t>ml</a:t>
            </a:r>
            <a:r>
              <a:rPr sz="1200" spc="-4" dirty="0" smtClean="0">
                <a:latin typeface="Calibri"/>
                <a:cs typeface="Calibri"/>
              </a:rPr>
              <a:t> </a:t>
            </a:r>
            <a:r>
              <a:rPr sz="1200" spc="0" dirty="0" smtClean="0">
                <a:latin typeface="Calibri"/>
                <a:cs typeface="Calibri"/>
              </a:rPr>
              <a:t>of</a:t>
            </a:r>
            <a:r>
              <a:rPr sz="1200" spc="19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T</a:t>
            </a:r>
            <a:r>
              <a:rPr sz="1200" b="1" spc="0" dirty="0" smtClean="0">
                <a:latin typeface="Calibri"/>
                <a:cs typeface="Calibri"/>
              </a:rPr>
              <a:t>E</a:t>
            </a:r>
            <a:r>
              <a:rPr sz="1200" b="1" spc="-4" dirty="0" smtClean="0">
                <a:latin typeface="Calibri"/>
                <a:cs typeface="Calibri"/>
              </a:rPr>
              <a:t> </a:t>
            </a:r>
            <a:r>
              <a:rPr sz="1200" b="1" spc="4" dirty="0" smtClean="0">
                <a:latin typeface="Calibri"/>
                <a:cs typeface="Calibri"/>
              </a:rPr>
              <a:t>b</a:t>
            </a:r>
            <a:r>
              <a:rPr sz="1200" b="1" spc="-4" dirty="0" smtClean="0">
                <a:latin typeface="Calibri"/>
                <a:cs typeface="Calibri"/>
              </a:rPr>
              <a:t>u</a:t>
            </a:r>
            <a:r>
              <a:rPr sz="1200" b="1" spc="4" dirty="0" smtClean="0">
                <a:latin typeface="Calibri"/>
                <a:cs typeface="Calibri"/>
              </a:rPr>
              <a:t>ff</a:t>
            </a:r>
            <a:r>
              <a:rPr sz="1200" b="1" spc="-4" dirty="0" smtClean="0">
                <a:latin typeface="Calibri"/>
                <a:cs typeface="Calibri"/>
              </a:rPr>
              <a:t>e</a:t>
            </a:r>
            <a:r>
              <a:rPr sz="1200" b="1" spc="0" dirty="0" smtClean="0">
                <a:latin typeface="Calibri"/>
                <a:cs typeface="Calibri"/>
              </a:rPr>
              <a:t>r</a:t>
            </a:r>
            <a:r>
              <a:rPr sz="1200" b="1" spc="4" dirty="0" smtClean="0">
                <a:latin typeface="Calibri"/>
                <a:cs typeface="Calibri"/>
              </a:rPr>
              <a:t> </a:t>
            </a:r>
            <a:r>
              <a:rPr sz="1200" spc="-9" dirty="0" smtClean="0">
                <a:latin typeface="Calibri"/>
                <a:cs typeface="Calibri"/>
              </a:rPr>
              <a:t>a</a:t>
            </a:r>
            <a:r>
              <a:rPr sz="1200" spc="4" dirty="0" smtClean="0">
                <a:latin typeface="Calibri"/>
                <a:cs typeface="Calibri"/>
              </a:rPr>
              <a:t>n</a:t>
            </a:r>
            <a:r>
              <a:rPr sz="1200" spc="0" dirty="0" smtClean="0">
                <a:latin typeface="Calibri"/>
                <a:cs typeface="Calibri"/>
              </a:rPr>
              <a:t>d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120"/>
              </a:spcBef>
            </a:pPr>
            <a:r>
              <a:rPr sz="1200" b="1" spc="4" dirty="0" smtClean="0">
                <a:latin typeface="Calibri"/>
                <a:cs typeface="Calibri"/>
              </a:rPr>
              <a:t>fr</a:t>
            </a:r>
            <a:r>
              <a:rPr sz="1200" b="1" spc="-4" dirty="0" smtClean="0">
                <a:latin typeface="Calibri"/>
                <a:cs typeface="Calibri"/>
              </a:rPr>
              <a:t>ee</a:t>
            </a:r>
            <a:r>
              <a:rPr sz="1200" b="1" spc="0" dirty="0" smtClean="0">
                <a:latin typeface="Calibri"/>
                <a:cs typeface="Calibri"/>
              </a:rPr>
              <a:t>ze</a:t>
            </a:r>
            <a:r>
              <a:rPr sz="1200" spc="0" dirty="0" smtClean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794</Words>
  <Application>Microsoft Office PowerPoint</Application>
  <PresentationFormat>Custom</PresentationFormat>
  <Paragraphs>120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2019-12-09T16:35:00Z</dcterms:modified>
</cp:coreProperties>
</file>